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E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AA536A-9576-EC1F-CEBC-38EB9E68AC3D}" v="2" dt="2026-07-07T13:11:48.778"/>
    <p1510:client id="{31E8DE8B-B7F8-A7EF-1EE2-220A45FECB56}" v="90" dt="2026-07-07T13:42:14.067"/>
    <p1510:client id="{76F718A2-B18B-1654-DF2B-43CB3D9B8A68}" v="5" dt="2026-07-07T13:18:35.418"/>
    <p1510:client id="{81241111-F5DE-D660-0D7F-B1DE820AE178}" v="25" dt="2026-07-07T13:11:18.083"/>
    <p1510:client id="{BDA4804B-F1C0-9E50-6122-A52BA125A952}" v="19" dt="2026-07-07T13:17:02.831"/>
    <p1510:client id="{F239CD44-A9CA-00A0-E068-45D4178B2283}" v="29" dt="2026-07-07T13:14:41.92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81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de-DE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07.10.2026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77683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07.10.2026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40052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07.10.2026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813757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07.10.2026</a:t>
            </a:fld>
            <a:endParaRPr lang="de-DE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246138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07.10.2026</a:t>
            </a:fld>
            <a:endParaRPr lang="de-DE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944210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07.10.2026</a:t>
            </a:fld>
            <a:endParaRPr lang="de-DE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08533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07.10.2026</a:t>
            </a:fld>
            <a:endParaRPr lang="de-DE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782815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07.10.2026</a:t>
            </a:fld>
            <a:endParaRPr lang="de-DE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178365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07.10.2026</a:t>
            </a:fld>
            <a:endParaRPr lang="de-DE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45566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07.10.2026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46588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07.10.2026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063975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0E51C7C-CEA3-4CAA-BE4B-344879E7C377}" type="datetimeFigureOut">
              <a:rPr lang="de-DE" smtClean="0"/>
              <a:t>07.10.2026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75746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8CA6679E-227C-66F0-17A1-D355A0C309EF}"/>
              </a:ext>
            </a:extLst>
          </p:cNvPr>
          <p:cNvSpPr/>
          <p:nvPr/>
        </p:nvSpPr>
        <p:spPr>
          <a:xfrm>
            <a:off x="4050727" y="3409653"/>
            <a:ext cx="5009936" cy="1501084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14300" dist="38100" dir="2700000" sx="101000" sy="101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/>
          </a:p>
        </p:txBody>
      </p:sp>
      <p:sp>
        <p:nvSpPr>
          <p:cNvPr id="8" name="CaixaDeTexto 20">
            <a:extLst>
              <a:ext uri="{FF2B5EF4-FFF2-40B4-BE49-F238E27FC236}">
                <a16:creationId xmlns:a16="http://schemas.microsoft.com/office/drawing/2014/main" id="{6C3B29DC-2FFD-AF94-ACF6-ABBB52D6FEB4}"/>
              </a:ext>
            </a:extLst>
          </p:cNvPr>
          <p:cNvSpPr txBox="1"/>
          <p:nvPr/>
        </p:nvSpPr>
        <p:spPr>
          <a:xfrm>
            <a:off x="4751761" y="3938132"/>
            <a:ext cx="3753307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200" dirty="0" smtClean="0">
                <a:solidFill>
                  <a:srgbClr val="2C539F"/>
                </a:solidFill>
                <a:latin typeface="Arial Black" panose="020B0A04020102020204" pitchFamily="34" charset="0"/>
              </a:rPr>
              <a:t>TÍTULO </a:t>
            </a:r>
            <a:r>
              <a:rPr lang="pt-BR" sz="3200" dirty="0" err="1" smtClean="0">
                <a:solidFill>
                  <a:srgbClr val="2C539F"/>
                </a:solidFill>
                <a:latin typeface="Arial Black" panose="020B0A04020102020204" pitchFamily="34" charset="0"/>
              </a:rPr>
              <a:t>TÍTULO</a:t>
            </a:r>
            <a:endParaRPr lang="pt-BR" sz="3200" dirty="0">
              <a:solidFill>
                <a:srgbClr val="2C539F"/>
              </a:solidFill>
              <a:latin typeface="Arial Black" panose="020B0A04020102020204" pitchFamily="34" charset="0"/>
            </a:endParaRPr>
          </a:p>
          <a:p>
            <a:endParaRPr lang="pt-BR" sz="1400" dirty="0">
              <a:solidFill>
                <a:schemeClr val="tx1">
                  <a:lumMod val="85000"/>
                  <a:lumOff val="15000"/>
                </a:schemeClr>
              </a:solidFill>
              <a:latin typeface="Arial Black" panose="020B0A04020102020204" pitchFamily="34" charset="0"/>
            </a:endParaRPr>
          </a:p>
        </p:txBody>
      </p:sp>
      <p:grpSp>
        <p:nvGrpSpPr>
          <p:cNvPr id="2" name="object 63">
            <a:extLst>
              <a:ext uri="{FF2B5EF4-FFF2-40B4-BE49-F238E27FC236}">
                <a16:creationId xmlns:a16="http://schemas.microsoft.com/office/drawing/2014/main" id="{786DDCE0-4657-FF8D-4226-B19ACBB9F3F7}"/>
              </a:ext>
            </a:extLst>
          </p:cNvPr>
          <p:cNvGrpSpPr/>
          <p:nvPr/>
        </p:nvGrpSpPr>
        <p:grpSpPr>
          <a:xfrm>
            <a:off x="509" y="6767168"/>
            <a:ext cx="5587521" cy="236893"/>
            <a:chOff x="1277374" y="3423980"/>
            <a:chExt cx="5587521" cy="197485"/>
          </a:xfrm>
        </p:grpSpPr>
        <p:sp>
          <p:nvSpPr>
            <p:cNvPr id="3" name="object 64">
              <a:extLst>
                <a:ext uri="{FF2B5EF4-FFF2-40B4-BE49-F238E27FC236}">
                  <a16:creationId xmlns:a16="http://schemas.microsoft.com/office/drawing/2014/main" id="{FBEF5B0B-F13D-20FD-5F15-D4590E2DF5E3}"/>
                </a:ext>
              </a:extLst>
            </p:cNvPr>
            <p:cNvSpPr/>
            <p:nvPr/>
          </p:nvSpPr>
          <p:spPr>
            <a:xfrm>
              <a:off x="1277374" y="3423980"/>
              <a:ext cx="2794635" cy="197485"/>
            </a:xfrm>
            <a:custGeom>
              <a:avLst/>
              <a:gdLst/>
              <a:ahLst/>
              <a:cxnLst/>
              <a:rect l="l" t="t" r="r" b="b"/>
              <a:pathLst>
                <a:path w="2794635" h="197485">
                  <a:moveTo>
                    <a:pt x="2794155" y="0"/>
                  </a:moveTo>
                  <a:lnTo>
                    <a:pt x="0" y="0"/>
                  </a:lnTo>
                  <a:lnTo>
                    <a:pt x="0" y="197124"/>
                  </a:lnTo>
                  <a:lnTo>
                    <a:pt x="2794155" y="197124"/>
                  </a:lnTo>
                  <a:lnTo>
                    <a:pt x="2794155" y="0"/>
                  </a:lnTo>
                  <a:close/>
                </a:path>
              </a:pathLst>
            </a:custGeom>
            <a:solidFill>
              <a:srgbClr val="000ED1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7" name="object 65">
              <a:extLst>
                <a:ext uri="{FF2B5EF4-FFF2-40B4-BE49-F238E27FC236}">
                  <a16:creationId xmlns:a16="http://schemas.microsoft.com/office/drawing/2014/main" id="{B9FAF5BD-A1C5-7132-4976-04FAB8C54D4D}"/>
                </a:ext>
              </a:extLst>
            </p:cNvPr>
            <p:cNvSpPr/>
            <p:nvPr/>
          </p:nvSpPr>
          <p:spPr>
            <a:xfrm>
              <a:off x="4071530" y="3423980"/>
              <a:ext cx="2793365" cy="197485"/>
            </a:xfrm>
            <a:custGeom>
              <a:avLst/>
              <a:gdLst/>
              <a:ahLst/>
              <a:cxnLst/>
              <a:rect l="l" t="t" r="r" b="b"/>
              <a:pathLst>
                <a:path w="2793365" h="197485">
                  <a:moveTo>
                    <a:pt x="2792742" y="0"/>
                  </a:moveTo>
                  <a:lnTo>
                    <a:pt x="0" y="0"/>
                  </a:lnTo>
                  <a:lnTo>
                    <a:pt x="0" y="197124"/>
                  </a:lnTo>
                  <a:lnTo>
                    <a:pt x="2792742" y="197124"/>
                  </a:lnTo>
                  <a:lnTo>
                    <a:pt x="2792742" y="0"/>
                  </a:lnTo>
                  <a:close/>
                </a:path>
              </a:pathLst>
            </a:custGeom>
            <a:solidFill>
              <a:srgbClr val="FFD100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</p:grpSp>
      <p:pic>
        <p:nvPicPr>
          <p:cNvPr id="9" name="Imagem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929" b="45501"/>
          <a:stretch/>
        </p:blipFill>
        <p:spPr>
          <a:xfrm>
            <a:off x="6569475" y="6146183"/>
            <a:ext cx="5299096" cy="620985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7" t="33085" r="-547" b="33085"/>
          <a:stretch/>
        </p:blipFill>
        <p:spPr>
          <a:xfrm>
            <a:off x="2794665" y="809164"/>
            <a:ext cx="8774567" cy="2099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8665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B3349AF-9EC3-09CE-7ABA-D4A62F86F8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ítulo 4">
            <a:extLst>
              <a:ext uri="{FF2B5EF4-FFF2-40B4-BE49-F238E27FC236}">
                <a16:creationId xmlns:a16="http://schemas.microsoft.com/office/drawing/2014/main" id="{7ECE911A-C405-BEB3-8B56-7A09242039F7}"/>
              </a:ext>
            </a:extLst>
          </p:cNvPr>
          <p:cNvSpPr>
            <a:spLocks noGrp="1"/>
          </p:cNvSpPr>
          <p:nvPr/>
        </p:nvSpPr>
        <p:spPr>
          <a:xfrm>
            <a:off x="726444" y="783422"/>
            <a:ext cx="51054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200">
                <a:solidFill>
                  <a:srgbClr val="183EFF"/>
                </a:solidFill>
                <a:latin typeface="Arial Black" panose="020B0A04020102020204" pitchFamily="34" charset="0"/>
              </a:rPr>
              <a:t>TEXTO </a:t>
            </a:r>
            <a:r>
              <a:rPr lang="pt-BR" sz="3200" err="1">
                <a:solidFill>
                  <a:srgbClr val="183EFF"/>
                </a:solidFill>
                <a:latin typeface="Arial Black" panose="020B0A04020102020204" pitchFamily="34" charset="0"/>
              </a:rPr>
              <a:t>TEXTO</a:t>
            </a:r>
            <a:r>
              <a:rPr lang="pt-BR" sz="3200">
                <a:solidFill>
                  <a:srgbClr val="183EFF"/>
                </a:solidFill>
                <a:latin typeface="Arial Black" panose="020B0A04020102020204" pitchFamily="34" charset="0"/>
              </a:rPr>
              <a:t> </a:t>
            </a:r>
            <a:r>
              <a:rPr lang="pt-BR" sz="3200" err="1">
                <a:solidFill>
                  <a:srgbClr val="183EFF"/>
                </a:solidFill>
                <a:latin typeface="Arial Black" panose="020B0A04020102020204" pitchFamily="34" charset="0"/>
              </a:rPr>
              <a:t>TEXTO</a:t>
            </a:r>
            <a:endParaRPr lang="pt-BR" sz="3200">
              <a:solidFill>
                <a:srgbClr val="183EFF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E2301B10-7261-7B8D-B232-739062C59656}"/>
              </a:ext>
            </a:extLst>
          </p:cNvPr>
          <p:cNvSpPr/>
          <p:nvPr/>
        </p:nvSpPr>
        <p:spPr>
          <a:xfrm>
            <a:off x="1251928" y="2284277"/>
            <a:ext cx="3965369" cy="341632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pt-BR" sz="1200">
              <a:latin typeface="Montserrat ExtraBold" pitchFamily="2" charset="0"/>
            </a:endParaRPr>
          </a:p>
          <a:p>
            <a:r>
              <a:rPr lang="pt-BR" b="1" err="1">
                <a:solidFill>
                  <a:schemeClr val="tx1">
                    <a:lumMod val="85000"/>
                    <a:lumOff val="15000"/>
                  </a:schemeClr>
                </a:solidFill>
                <a:latin typeface="Montserrat"/>
              </a:rPr>
              <a:t>LLorem</a:t>
            </a:r>
            <a:r>
              <a:rPr lang="pt-BR" b="1">
                <a:solidFill>
                  <a:schemeClr val="tx1">
                    <a:lumMod val="85000"/>
                    <a:lumOff val="15000"/>
                  </a:schemeClr>
                </a:solidFill>
                <a:latin typeface="Montserrat"/>
              </a:rPr>
              <a:t> ipsum </a:t>
            </a:r>
            <a:r>
              <a:rPr lang="pt-BR" b="1" err="1">
                <a:solidFill>
                  <a:schemeClr val="tx1">
                    <a:lumMod val="85000"/>
                    <a:lumOff val="15000"/>
                  </a:schemeClr>
                </a:solidFill>
                <a:latin typeface="Montserrat"/>
              </a:rPr>
              <a:t>Lorem</a:t>
            </a:r>
            <a:r>
              <a:rPr lang="pt-BR" b="1">
                <a:solidFill>
                  <a:schemeClr val="tx1">
                    <a:lumMod val="85000"/>
                    <a:lumOff val="15000"/>
                  </a:schemeClr>
                </a:solidFill>
                <a:latin typeface="Montserrat"/>
              </a:rPr>
              <a:t> ipsum</a:t>
            </a:r>
            <a:endParaRPr lang="pt-BR" b="1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pt-BR" err="1">
                <a:solidFill>
                  <a:schemeClr val="tx1">
                    <a:lumMod val="85000"/>
                    <a:lumOff val="15000"/>
                  </a:schemeClr>
                </a:solidFill>
                <a:latin typeface="Montserrat"/>
              </a:rPr>
              <a:t>LLorem</a:t>
            </a:r>
            <a:r>
              <a:rPr lang="pt-BR">
                <a:solidFill>
                  <a:schemeClr val="tx1">
                    <a:lumMod val="85000"/>
                    <a:lumOff val="15000"/>
                  </a:schemeClr>
                </a:solidFill>
                <a:latin typeface="Montserrat"/>
              </a:rPr>
              <a:t> ipsum </a:t>
            </a:r>
            <a:r>
              <a:rPr lang="pt-BR" err="1">
                <a:solidFill>
                  <a:schemeClr val="tx1">
                    <a:lumMod val="85000"/>
                    <a:lumOff val="15000"/>
                  </a:schemeClr>
                </a:solidFill>
                <a:latin typeface="Montserrat"/>
              </a:rPr>
              <a:t>Lorem</a:t>
            </a:r>
            <a:r>
              <a:rPr lang="pt-BR">
                <a:solidFill>
                  <a:schemeClr val="tx1">
                    <a:lumMod val="85000"/>
                    <a:lumOff val="15000"/>
                  </a:schemeClr>
                </a:solidFill>
                <a:latin typeface="Montserrat"/>
              </a:rPr>
              <a:t> ipsum</a:t>
            </a:r>
            <a:endParaRPr lang="pt-BR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pt-BR" err="1">
                <a:solidFill>
                  <a:schemeClr val="tx1">
                    <a:lumMod val="85000"/>
                    <a:lumOff val="15000"/>
                  </a:schemeClr>
                </a:solidFill>
                <a:latin typeface="Montserrat"/>
              </a:rPr>
              <a:t>LLorem</a:t>
            </a:r>
            <a:r>
              <a:rPr lang="pt-BR">
                <a:solidFill>
                  <a:schemeClr val="tx1">
                    <a:lumMod val="85000"/>
                    <a:lumOff val="15000"/>
                  </a:schemeClr>
                </a:solidFill>
                <a:latin typeface="Montserrat"/>
              </a:rPr>
              <a:t> ipsum </a:t>
            </a:r>
            <a:r>
              <a:rPr lang="pt-BR" err="1">
                <a:solidFill>
                  <a:schemeClr val="tx1">
                    <a:lumMod val="85000"/>
                    <a:lumOff val="15000"/>
                  </a:schemeClr>
                </a:solidFill>
                <a:latin typeface="Montserrat"/>
              </a:rPr>
              <a:t>Lorem</a:t>
            </a:r>
            <a:r>
              <a:rPr lang="pt-BR">
                <a:solidFill>
                  <a:schemeClr val="tx1">
                    <a:lumMod val="85000"/>
                    <a:lumOff val="15000"/>
                  </a:schemeClr>
                </a:solidFill>
                <a:latin typeface="Montserrat"/>
              </a:rPr>
              <a:t> ipsum</a:t>
            </a:r>
            <a:endParaRPr lang="pt-BR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pt-BR" sz="1200">
              <a:latin typeface="Montserrat regular" pitchFamily="2" charset="0"/>
            </a:endParaRPr>
          </a:p>
          <a:p>
            <a:r>
              <a:rPr lang="pt-BR" b="1" err="1">
                <a:solidFill>
                  <a:schemeClr val="tx1">
                    <a:lumMod val="85000"/>
                    <a:lumOff val="15000"/>
                  </a:schemeClr>
                </a:solidFill>
                <a:latin typeface="Montserrat"/>
              </a:rPr>
              <a:t>LLorem</a:t>
            </a:r>
            <a:r>
              <a:rPr lang="pt-BR" b="1">
                <a:solidFill>
                  <a:schemeClr val="tx1">
                    <a:lumMod val="85000"/>
                    <a:lumOff val="15000"/>
                  </a:schemeClr>
                </a:solidFill>
                <a:latin typeface="Montserrat"/>
              </a:rPr>
              <a:t> ipsum </a:t>
            </a:r>
            <a:r>
              <a:rPr lang="pt-BR" b="1" err="1">
                <a:solidFill>
                  <a:schemeClr val="tx1">
                    <a:lumMod val="85000"/>
                    <a:lumOff val="15000"/>
                  </a:schemeClr>
                </a:solidFill>
                <a:latin typeface="Montserrat"/>
              </a:rPr>
              <a:t>Lorem</a:t>
            </a:r>
            <a:r>
              <a:rPr lang="pt-BR" b="1">
                <a:solidFill>
                  <a:schemeClr val="tx1">
                    <a:lumMod val="85000"/>
                    <a:lumOff val="15000"/>
                  </a:schemeClr>
                </a:solidFill>
                <a:latin typeface="Montserrat"/>
              </a:rPr>
              <a:t> ipsum</a:t>
            </a:r>
            <a:endParaRPr lang="pt-BR">
              <a:solidFill>
                <a:schemeClr val="tx1">
                  <a:lumMod val="85000"/>
                  <a:lumOff val="15000"/>
                </a:schemeClr>
              </a:solidFill>
              <a:latin typeface="Montserrat"/>
            </a:endParaRPr>
          </a:p>
          <a:p>
            <a:r>
              <a:rPr lang="pt-BR" err="1">
                <a:solidFill>
                  <a:schemeClr val="tx1">
                    <a:lumMod val="85000"/>
                    <a:lumOff val="15000"/>
                  </a:schemeClr>
                </a:solidFill>
                <a:latin typeface="Montserrat"/>
              </a:rPr>
              <a:t>LLorem</a:t>
            </a:r>
            <a:r>
              <a:rPr lang="pt-BR">
                <a:solidFill>
                  <a:schemeClr val="tx1">
                    <a:lumMod val="85000"/>
                    <a:lumOff val="15000"/>
                  </a:schemeClr>
                </a:solidFill>
                <a:latin typeface="Montserrat"/>
              </a:rPr>
              <a:t> ipsum </a:t>
            </a:r>
            <a:r>
              <a:rPr lang="pt-BR" err="1">
                <a:solidFill>
                  <a:schemeClr val="tx1">
                    <a:lumMod val="85000"/>
                    <a:lumOff val="15000"/>
                  </a:schemeClr>
                </a:solidFill>
                <a:latin typeface="Montserrat"/>
              </a:rPr>
              <a:t>Lorem</a:t>
            </a:r>
            <a:r>
              <a:rPr lang="pt-BR">
                <a:solidFill>
                  <a:schemeClr val="tx1">
                    <a:lumMod val="85000"/>
                    <a:lumOff val="15000"/>
                  </a:schemeClr>
                </a:solidFill>
                <a:latin typeface="Montserrat"/>
              </a:rPr>
              <a:t> ipsum</a:t>
            </a:r>
          </a:p>
          <a:p>
            <a:r>
              <a:rPr lang="pt-BR" err="1">
                <a:solidFill>
                  <a:schemeClr val="tx1">
                    <a:lumMod val="85000"/>
                    <a:lumOff val="15000"/>
                  </a:schemeClr>
                </a:solidFill>
                <a:latin typeface="Montserrat"/>
              </a:rPr>
              <a:t>LLorem</a:t>
            </a:r>
            <a:r>
              <a:rPr lang="pt-BR">
                <a:solidFill>
                  <a:schemeClr val="tx1">
                    <a:lumMod val="85000"/>
                    <a:lumOff val="15000"/>
                  </a:schemeClr>
                </a:solidFill>
                <a:latin typeface="Montserrat"/>
              </a:rPr>
              <a:t> ipsum </a:t>
            </a:r>
            <a:r>
              <a:rPr lang="pt-BR" err="1">
                <a:solidFill>
                  <a:schemeClr val="tx1">
                    <a:lumMod val="85000"/>
                    <a:lumOff val="15000"/>
                  </a:schemeClr>
                </a:solidFill>
                <a:latin typeface="Montserrat"/>
              </a:rPr>
              <a:t>Lorem</a:t>
            </a:r>
            <a:r>
              <a:rPr lang="pt-BR">
                <a:solidFill>
                  <a:schemeClr val="tx1">
                    <a:lumMod val="85000"/>
                    <a:lumOff val="15000"/>
                  </a:schemeClr>
                </a:solidFill>
                <a:latin typeface="Montserrat"/>
              </a:rPr>
              <a:t> ipsum</a:t>
            </a:r>
            <a:endParaRPr lang="pt-BR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pt-BR" sz="1200">
              <a:latin typeface="Montserrat regular" pitchFamily="2" charset="0"/>
            </a:endParaRPr>
          </a:p>
          <a:p>
            <a:r>
              <a:rPr lang="pt-BR" b="1" err="1">
                <a:solidFill>
                  <a:schemeClr val="tx1">
                    <a:lumMod val="85000"/>
                    <a:lumOff val="15000"/>
                  </a:schemeClr>
                </a:solidFill>
                <a:latin typeface="Montserrat"/>
              </a:rPr>
              <a:t>LLorem</a:t>
            </a:r>
            <a:r>
              <a:rPr lang="pt-BR" b="1">
                <a:solidFill>
                  <a:schemeClr val="tx1">
                    <a:lumMod val="85000"/>
                    <a:lumOff val="15000"/>
                  </a:schemeClr>
                </a:solidFill>
                <a:latin typeface="Montserrat"/>
              </a:rPr>
              <a:t> ipsum </a:t>
            </a:r>
            <a:r>
              <a:rPr lang="pt-BR" b="1" err="1">
                <a:solidFill>
                  <a:schemeClr val="tx1">
                    <a:lumMod val="85000"/>
                    <a:lumOff val="15000"/>
                  </a:schemeClr>
                </a:solidFill>
                <a:latin typeface="Montserrat"/>
              </a:rPr>
              <a:t>Lorem</a:t>
            </a:r>
            <a:r>
              <a:rPr lang="pt-BR" b="1">
                <a:solidFill>
                  <a:schemeClr val="tx1">
                    <a:lumMod val="85000"/>
                    <a:lumOff val="15000"/>
                  </a:schemeClr>
                </a:solidFill>
                <a:latin typeface="Montserrat"/>
              </a:rPr>
              <a:t> ipsum</a:t>
            </a:r>
            <a:endParaRPr lang="pt-BR">
              <a:solidFill>
                <a:schemeClr val="tx1">
                  <a:lumMod val="85000"/>
                  <a:lumOff val="15000"/>
                </a:schemeClr>
              </a:solidFill>
              <a:latin typeface="Montserrat"/>
            </a:endParaRPr>
          </a:p>
          <a:p>
            <a:r>
              <a:rPr lang="pt-BR" err="1">
                <a:solidFill>
                  <a:schemeClr val="tx1">
                    <a:lumMod val="85000"/>
                    <a:lumOff val="15000"/>
                  </a:schemeClr>
                </a:solidFill>
                <a:latin typeface="Montserrat"/>
              </a:rPr>
              <a:t>LLorem</a:t>
            </a:r>
            <a:r>
              <a:rPr lang="pt-BR">
                <a:solidFill>
                  <a:schemeClr val="tx1">
                    <a:lumMod val="85000"/>
                    <a:lumOff val="15000"/>
                  </a:schemeClr>
                </a:solidFill>
                <a:latin typeface="Montserrat"/>
              </a:rPr>
              <a:t> ipsum </a:t>
            </a:r>
            <a:r>
              <a:rPr lang="pt-BR" err="1">
                <a:solidFill>
                  <a:schemeClr val="tx1">
                    <a:lumMod val="85000"/>
                    <a:lumOff val="15000"/>
                  </a:schemeClr>
                </a:solidFill>
                <a:latin typeface="Montserrat"/>
              </a:rPr>
              <a:t>Lorem</a:t>
            </a:r>
            <a:r>
              <a:rPr lang="pt-BR">
                <a:solidFill>
                  <a:schemeClr val="tx1">
                    <a:lumMod val="85000"/>
                    <a:lumOff val="15000"/>
                  </a:schemeClr>
                </a:solidFill>
                <a:latin typeface="Montserrat"/>
              </a:rPr>
              <a:t> ipsum</a:t>
            </a:r>
          </a:p>
          <a:p>
            <a:r>
              <a:rPr lang="pt-BR" err="1">
                <a:solidFill>
                  <a:schemeClr val="tx1">
                    <a:lumMod val="85000"/>
                    <a:lumOff val="15000"/>
                  </a:schemeClr>
                </a:solidFill>
                <a:latin typeface="Montserrat"/>
              </a:rPr>
              <a:t>LLorem</a:t>
            </a:r>
            <a:r>
              <a:rPr lang="pt-BR">
                <a:solidFill>
                  <a:schemeClr val="tx1">
                    <a:lumMod val="85000"/>
                    <a:lumOff val="15000"/>
                  </a:schemeClr>
                </a:solidFill>
                <a:latin typeface="Montserrat"/>
              </a:rPr>
              <a:t> ipsum </a:t>
            </a:r>
            <a:r>
              <a:rPr lang="pt-BR" err="1">
                <a:solidFill>
                  <a:schemeClr val="tx1">
                    <a:lumMod val="85000"/>
                    <a:lumOff val="15000"/>
                  </a:schemeClr>
                </a:solidFill>
                <a:latin typeface="Montserrat"/>
              </a:rPr>
              <a:t>Lorem</a:t>
            </a:r>
            <a:r>
              <a:rPr lang="pt-BR">
                <a:solidFill>
                  <a:schemeClr val="tx1">
                    <a:lumMod val="85000"/>
                    <a:lumOff val="15000"/>
                  </a:schemeClr>
                </a:solidFill>
                <a:latin typeface="Montserrat"/>
              </a:rPr>
              <a:t> ipsum</a:t>
            </a:r>
            <a:endParaRPr lang="pt-BR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pt-BR" sz="1200">
              <a:latin typeface="Montserrat regular" pitchFamily="2" charset="0"/>
            </a:endParaRPr>
          </a:p>
          <a:p>
            <a:r>
              <a:rPr lang="pt-BR" b="1" err="1">
                <a:solidFill>
                  <a:schemeClr val="tx1">
                    <a:lumMod val="85000"/>
                    <a:lumOff val="15000"/>
                  </a:schemeClr>
                </a:solidFill>
                <a:latin typeface="Montserrat"/>
              </a:rPr>
              <a:t>LLorem</a:t>
            </a:r>
            <a:r>
              <a:rPr lang="pt-BR" b="1">
                <a:solidFill>
                  <a:schemeClr val="tx1">
                    <a:lumMod val="85000"/>
                    <a:lumOff val="15000"/>
                  </a:schemeClr>
                </a:solidFill>
                <a:latin typeface="Montserrat"/>
              </a:rPr>
              <a:t> ipsum </a:t>
            </a:r>
            <a:r>
              <a:rPr lang="pt-BR" b="1" err="1">
                <a:solidFill>
                  <a:schemeClr val="tx1">
                    <a:lumMod val="85000"/>
                    <a:lumOff val="15000"/>
                  </a:schemeClr>
                </a:solidFill>
                <a:latin typeface="Montserrat"/>
              </a:rPr>
              <a:t>Lorem</a:t>
            </a:r>
            <a:r>
              <a:rPr lang="pt-BR" b="1">
                <a:solidFill>
                  <a:schemeClr val="tx1">
                    <a:lumMod val="85000"/>
                    <a:lumOff val="15000"/>
                  </a:schemeClr>
                </a:solidFill>
                <a:latin typeface="Montserrat"/>
              </a:rPr>
              <a:t> ipsum</a:t>
            </a:r>
            <a:endParaRPr lang="pt-BR">
              <a:latin typeface="Montserrat"/>
            </a:endParaRPr>
          </a:p>
          <a:p>
            <a:r>
              <a:rPr lang="pt-BR" err="1">
                <a:solidFill>
                  <a:schemeClr val="tx1">
                    <a:lumMod val="85000"/>
                    <a:lumOff val="15000"/>
                  </a:schemeClr>
                </a:solidFill>
                <a:latin typeface="Montserrat"/>
              </a:rPr>
              <a:t>LLorem</a:t>
            </a:r>
            <a:r>
              <a:rPr lang="pt-BR">
                <a:solidFill>
                  <a:schemeClr val="tx1">
                    <a:lumMod val="85000"/>
                    <a:lumOff val="15000"/>
                  </a:schemeClr>
                </a:solidFill>
                <a:latin typeface="Montserrat"/>
              </a:rPr>
              <a:t> ipsum </a:t>
            </a:r>
            <a:r>
              <a:rPr lang="pt-BR" err="1">
                <a:solidFill>
                  <a:schemeClr val="tx1">
                    <a:lumMod val="85000"/>
                    <a:lumOff val="15000"/>
                  </a:schemeClr>
                </a:solidFill>
                <a:latin typeface="Montserrat"/>
              </a:rPr>
              <a:t>Lorem</a:t>
            </a:r>
            <a:r>
              <a:rPr lang="pt-BR">
                <a:solidFill>
                  <a:schemeClr val="tx1">
                    <a:lumMod val="85000"/>
                    <a:lumOff val="15000"/>
                  </a:schemeClr>
                </a:solidFill>
                <a:latin typeface="Montserrat"/>
              </a:rPr>
              <a:t> ipsum</a:t>
            </a:r>
            <a:endParaRPr lang="pt-BR">
              <a:latin typeface="Montserrat"/>
            </a:endParaRPr>
          </a:p>
          <a:p>
            <a:r>
              <a:rPr lang="pt-BR" err="1">
                <a:solidFill>
                  <a:schemeClr val="tx1">
                    <a:lumMod val="85000"/>
                    <a:lumOff val="15000"/>
                  </a:schemeClr>
                </a:solidFill>
                <a:latin typeface="Montserrat"/>
              </a:rPr>
              <a:t>LLorem</a:t>
            </a:r>
            <a:r>
              <a:rPr lang="pt-BR">
                <a:solidFill>
                  <a:schemeClr val="tx1">
                    <a:lumMod val="85000"/>
                    <a:lumOff val="15000"/>
                  </a:schemeClr>
                </a:solidFill>
                <a:latin typeface="Montserrat"/>
              </a:rPr>
              <a:t> ipsum </a:t>
            </a:r>
            <a:r>
              <a:rPr lang="pt-BR" err="1">
                <a:solidFill>
                  <a:schemeClr val="tx1">
                    <a:lumMod val="85000"/>
                    <a:lumOff val="15000"/>
                  </a:schemeClr>
                </a:solidFill>
                <a:latin typeface="Montserrat"/>
              </a:rPr>
              <a:t>Lorem</a:t>
            </a:r>
            <a:r>
              <a:rPr lang="pt-BR">
                <a:solidFill>
                  <a:schemeClr val="tx1">
                    <a:lumMod val="85000"/>
                    <a:lumOff val="15000"/>
                  </a:schemeClr>
                </a:solidFill>
                <a:latin typeface="Montserrat"/>
              </a:rPr>
              <a:t> ipsum</a:t>
            </a:r>
            <a:r>
              <a:rPr lang="pt-BR" sz="1200">
                <a:latin typeface="Montserrat regular"/>
              </a:rPr>
              <a:t> </a:t>
            </a:r>
            <a:endParaRPr lang="pt-BR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F557C3D0-8ABD-0028-910B-BC337938808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342" y="2492109"/>
            <a:ext cx="269586" cy="285516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8D0E1FA9-FD7F-15ED-9F4B-34BB4389C7E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577" y="3289204"/>
            <a:ext cx="269586" cy="285516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7C0B31A7-209F-5751-9A6B-C902D30270F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911" y="4131862"/>
            <a:ext cx="269586" cy="285516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F1C90705-1BA9-3284-E6A1-0DF1B729AD3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911" y="4947642"/>
            <a:ext cx="269586" cy="285516"/>
          </a:xfrm>
          <a:prstGeom prst="rect">
            <a:avLst/>
          </a:prstGeom>
        </p:spPr>
      </p:pic>
      <p:grpSp>
        <p:nvGrpSpPr>
          <p:cNvPr id="16" name="object 63">
            <a:extLst>
              <a:ext uri="{FF2B5EF4-FFF2-40B4-BE49-F238E27FC236}">
                <a16:creationId xmlns:a16="http://schemas.microsoft.com/office/drawing/2014/main" id="{86373F8F-2F82-E434-5A89-5D823DAA2040}"/>
              </a:ext>
            </a:extLst>
          </p:cNvPr>
          <p:cNvGrpSpPr/>
          <p:nvPr/>
        </p:nvGrpSpPr>
        <p:grpSpPr>
          <a:xfrm>
            <a:off x="509" y="6767169"/>
            <a:ext cx="5587521" cy="90764"/>
            <a:chOff x="1277374" y="3423980"/>
            <a:chExt cx="5587521" cy="197485"/>
          </a:xfrm>
        </p:grpSpPr>
        <p:sp>
          <p:nvSpPr>
            <p:cNvPr id="12" name="object 64">
              <a:extLst>
                <a:ext uri="{FF2B5EF4-FFF2-40B4-BE49-F238E27FC236}">
                  <a16:creationId xmlns:a16="http://schemas.microsoft.com/office/drawing/2014/main" id="{4233D992-B6D8-EA15-7C68-7C45C5F5730E}"/>
                </a:ext>
              </a:extLst>
            </p:cNvPr>
            <p:cNvSpPr/>
            <p:nvPr/>
          </p:nvSpPr>
          <p:spPr>
            <a:xfrm>
              <a:off x="1277374" y="3423980"/>
              <a:ext cx="2794635" cy="197485"/>
            </a:xfrm>
            <a:custGeom>
              <a:avLst/>
              <a:gdLst/>
              <a:ahLst/>
              <a:cxnLst/>
              <a:rect l="l" t="t" r="r" b="b"/>
              <a:pathLst>
                <a:path w="2794635" h="197485">
                  <a:moveTo>
                    <a:pt x="2794155" y="0"/>
                  </a:moveTo>
                  <a:lnTo>
                    <a:pt x="0" y="0"/>
                  </a:lnTo>
                  <a:lnTo>
                    <a:pt x="0" y="197124"/>
                  </a:lnTo>
                  <a:lnTo>
                    <a:pt x="2794155" y="197124"/>
                  </a:lnTo>
                  <a:lnTo>
                    <a:pt x="2794155" y="0"/>
                  </a:lnTo>
                  <a:close/>
                </a:path>
              </a:pathLst>
            </a:custGeom>
            <a:solidFill>
              <a:srgbClr val="000ED1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14" name="object 65">
              <a:extLst>
                <a:ext uri="{FF2B5EF4-FFF2-40B4-BE49-F238E27FC236}">
                  <a16:creationId xmlns:a16="http://schemas.microsoft.com/office/drawing/2014/main" id="{BE9AB589-8CBB-5442-93E5-9738CDAAE2AB}"/>
                </a:ext>
              </a:extLst>
            </p:cNvPr>
            <p:cNvSpPr/>
            <p:nvPr/>
          </p:nvSpPr>
          <p:spPr>
            <a:xfrm>
              <a:off x="4071530" y="3423980"/>
              <a:ext cx="2793365" cy="197485"/>
            </a:xfrm>
            <a:custGeom>
              <a:avLst/>
              <a:gdLst/>
              <a:ahLst/>
              <a:cxnLst/>
              <a:rect l="l" t="t" r="r" b="b"/>
              <a:pathLst>
                <a:path w="2793365" h="197485">
                  <a:moveTo>
                    <a:pt x="2792742" y="0"/>
                  </a:moveTo>
                  <a:lnTo>
                    <a:pt x="0" y="0"/>
                  </a:lnTo>
                  <a:lnTo>
                    <a:pt x="0" y="197124"/>
                  </a:lnTo>
                  <a:lnTo>
                    <a:pt x="2792742" y="197124"/>
                  </a:lnTo>
                  <a:lnTo>
                    <a:pt x="2792742" y="0"/>
                  </a:lnTo>
                  <a:close/>
                </a:path>
              </a:pathLst>
            </a:custGeom>
            <a:solidFill>
              <a:srgbClr val="FFD100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</p:grpSp>
      <p:sp>
        <p:nvSpPr>
          <p:cNvPr id="6" name="object 29">
            <a:extLst>
              <a:ext uri="{FF2B5EF4-FFF2-40B4-BE49-F238E27FC236}">
                <a16:creationId xmlns:a16="http://schemas.microsoft.com/office/drawing/2014/main" id="{4C259D95-2811-4363-2CEE-4AF17306FDA8}"/>
              </a:ext>
            </a:extLst>
          </p:cNvPr>
          <p:cNvSpPr/>
          <p:nvPr/>
        </p:nvSpPr>
        <p:spPr>
          <a:xfrm>
            <a:off x="7574958" y="1913338"/>
            <a:ext cx="2905498" cy="477125"/>
          </a:xfrm>
          <a:custGeom>
            <a:avLst/>
            <a:gdLst/>
            <a:ahLst/>
            <a:cxnLst/>
            <a:rect l="l" t="t" r="r" b="b"/>
            <a:pathLst>
              <a:path w="5046980" h="450850">
                <a:moveTo>
                  <a:pt x="4848019" y="0"/>
                </a:moveTo>
                <a:lnTo>
                  <a:pt x="198946" y="0"/>
                </a:lnTo>
                <a:lnTo>
                  <a:pt x="153331" y="5254"/>
                </a:lnTo>
                <a:lnTo>
                  <a:pt x="111456" y="20220"/>
                </a:lnTo>
                <a:lnTo>
                  <a:pt x="74517" y="43704"/>
                </a:lnTo>
                <a:lnTo>
                  <a:pt x="43707" y="74513"/>
                </a:lnTo>
                <a:lnTo>
                  <a:pt x="20221" y="111452"/>
                </a:lnTo>
                <a:lnTo>
                  <a:pt x="5254" y="153328"/>
                </a:lnTo>
                <a:lnTo>
                  <a:pt x="0" y="198946"/>
                </a:lnTo>
                <a:lnTo>
                  <a:pt x="0" y="251301"/>
                </a:lnTo>
                <a:lnTo>
                  <a:pt x="5254" y="296919"/>
                </a:lnTo>
                <a:lnTo>
                  <a:pt x="20221" y="338795"/>
                </a:lnTo>
                <a:lnTo>
                  <a:pt x="43707" y="375734"/>
                </a:lnTo>
                <a:lnTo>
                  <a:pt x="74517" y="406543"/>
                </a:lnTo>
                <a:lnTo>
                  <a:pt x="111456" y="430027"/>
                </a:lnTo>
                <a:lnTo>
                  <a:pt x="153331" y="444994"/>
                </a:lnTo>
                <a:lnTo>
                  <a:pt x="198946" y="450248"/>
                </a:lnTo>
                <a:lnTo>
                  <a:pt x="4848019" y="450248"/>
                </a:lnTo>
                <a:lnTo>
                  <a:pt x="4893635" y="444994"/>
                </a:lnTo>
                <a:lnTo>
                  <a:pt x="4935509" y="430027"/>
                </a:lnTo>
                <a:lnTo>
                  <a:pt x="4972449" y="406543"/>
                </a:lnTo>
                <a:lnTo>
                  <a:pt x="5003259" y="375734"/>
                </a:lnTo>
                <a:lnTo>
                  <a:pt x="5026744" y="338795"/>
                </a:lnTo>
                <a:lnTo>
                  <a:pt x="5041712" y="296919"/>
                </a:lnTo>
                <a:lnTo>
                  <a:pt x="5046966" y="251301"/>
                </a:lnTo>
                <a:lnTo>
                  <a:pt x="5046966" y="198946"/>
                </a:lnTo>
                <a:lnTo>
                  <a:pt x="5041712" y="153328"/>
                </a:lnTo>
                <a:lnTo>
                  <a:pt x="5026744" y="111452"/>
                </a:lnTo>
                <a:lnTo>
                  <a:pt x="5003259" y="74513"/>
                </a:lnTo>
                <a:lnTo>
                  <a:pt x="4972449" y="43704"/>
                </a:lnTo>
                <a:lnTo>
                  <a:pt x="4935509" y="20220"/>
                </a:lnTo>
                <a:lnTo>
                  <a:pt x="4893635" y="5254"/>
                </a:lnTo>
                <a:lnTo>
                  <a:pt x="4848019" y="0"/>
                </a:lnTo>
                <a:close/>
              </a:path>
            </a:pathLst>
          </a:custGeom>
          <a:solidFill>
            <a:srgbClr val="FFD100"/>
          </a:solidFill>
        </p:spPr>
        <p:txBody>
          <a:bodyPr wrap="square" lIns="0" tIns="0" rIns="0" bIns="0" rtlCol="0"/>
          <a:lstStyle>
            <a:defPPr>
              <a:defRPr kern="0"/>
            </a:defPPr>
          </a:lstStyle>
          <a:p>
            <a:endParaRPr/>
          </a:p>
        </p:txBody>
      </p:sp>
      <p:pic>
        <p:nvPicPr>
          <p:cNvPr id="19" name="Imagem 18">
            <a:extLst>
              <a:ext uri="{FF2B5EF4-FFF2-40B4-BE49-F238E27FC236}">
                <a16:creationId xmlns:a16="http://schemas.microsoft.com/office/drawing/2014/main" id="{4375EA7C-CF67-5F83-C722-754872816B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6311" y="2733509"/>
            <a:ext cx="6758481" cy="4123669"/>
          </a:xfrm>
          <a:prstGeom prst="rect">
            <a:avLst/>
          </a:prstGeom>
        </p:spPr>
      </p:pic>
      <p:sp>
        <p:nvSpPr>
          <p:cNvPr id="20" name="object 29">
            <a:extLst>
              <a:ext uri="{FF2B5EF4-FFF2-40B4-BE49-F238E27FC236}">
                <a16:creationId xmlns:a16="http://schemas.microsoft.com/office/drawing/2014/main" id="{9E61EBB2-B0B6-BC1B-DA14-8FFED0E9A18A}"/>
              </a:ext>
            </a:extLst>
          </p:cNvPr>
          <p:cNvSpPr/>
          <p:nvPr/>
        </p:nvSpPr>
        <p:spPr>
          <a:xfrm>
            <a:off x="7574958" y="591545"/>
            <a:ext cx="2892360" cy="450850"/>
          </a:xfrm>
          <a:custGeom>
            <a:avLst/>
            <a:gdLst/>
            <a:ahLst/>
            <a:cxnLst/>
            <a:rect l="l" t="t" r="r" b="b"/>
            <a:pathLst>
              <a:path w="5046980" h="450850">
                <a:moveTo>
                  <a:pt x="4848019" y="0"/>
                </a:moveTo>
                <a:lnTo>
                  <a:pt x="198946" y="0"/>
                </a:lnTo>
                <a:lnTo>
                  <a:pt x="153331" y="5254"/>
                </a:lnTo>
                <a:lnTo>
                  <a:pt x="111456" y="20220"/>
                </a:lnTo>
                <a:lnTo>
                  <a:pt x="74517" y="43704"/>
                </a:lnTo>
                <a:lnTo>
                  <a:pt x="43707" y="74513"/>
                </a:lnTo>
                <a:lnTo>
                  <a:pt x="20221" y="111452"/>
                </a:lnTo>
                <a:lnTo>
                  <a:pt x="5254" y="153328"/>
                </a:lnTo>
                <a:lnTo>
                  <a:pt x="0" y="198946"/>
                </a:lnTo>
                <a:lnTo>
                  <a:pt x="0" y="251301"/>
                </a:lnTo>
                <a:lnTo>
                  <a:pt x="5254" y="296919"/>
                </a:lnTo>
                <a:lnTo>
                  <a:pt x="20221" y="338795"/>
                </a:lnTo>
                <a:lnTo>
                  <a:pt x="43707" y="375734"/>
                </a:lnTo>
                <a:lnTo>
                  <a:pt x="74517" y="406543"/>
                </a:lnTo>
                <a:lnTo>
                  <a:pt x="111456" y="430027"/>
                </a:lnTo>
                <a:lnTo>
                  <a:pt x="153331" y="444994"/>
                </a:lnTo>
                <a:lnTo>
                  <a:pt x="198946" y="450248"/>
                </a:lnTo>
                <a:lnTo>
                  <a:pt x="4848019" y="450248"/>
                </a:lnTo>
                <a:lnTo>
                  <a:pt x="4893635" y="444994"/>
                </a:lnTo>
                <a:lnTo>
                  <a:pt x="4935509" y="430027"/>
                </a:lnTo>
                <a:lnTo>
                  <a:pt x="4972449" y="406543"/>
                </a:lnTo>
                <a:lnTo>
                  <a:pt x="5003259" y="375734"/>
                </a:lnTo>
                <a:lnTo>
                  <a:pt x="5026744" y="338795"/>
                </a:lnTo>
                <a:lnTo>
                  <a:pt x="5041712" y="296919"/>
                </a:lnTo>
                <a:lnTo>
                  <a:pt x="5046966" y="251301"/>
                </a:lnTo>
                <a:lnTo>
                  <a:pt x="5046966" y="198946"/>
                </a:lnTo>
                <a:lnTo>
                  <a:pt x="5041712" y="153328"/>
                </a:lnTo>
                <a:lnTo>
                  <a:pt x="5026744" y="111452"/>
                </a:lnTo>
                <a:lnTo>
                  <a:pt x="5003259" y="74513"/>
                </a:lnTo>
                <a:lnTo>
                  <a:pt x="4972449" y="43704"/>
                </a:lnTo>
                <a:lnTo>
                  <a:pt x="4935509" y="20220"/>
                </a:lnTo>
                <a:lnTo>
                  <a:pt x="4893635" y="5254"/>
                </a:lnTo>
                <a:lnTo>
                  <a:pt x="4848019" y="0"/>
                </a:lnTo>
                <a:close/>
              </a:path>
            </a:pathLst>
          </a:custGeom>
          <a:solidFill>
            <a:srgbClr val="FFD100"/>
          </a:solidFill>
        </p:spPr>
        <p:txBody>
          <a:bodyPr wrap="square" lIns="0" tIns="0" rIns="0" bIns="0" rtlCol="0"/>
          <a:lstStyle>
            <a:defPPr>
              <a:defRPr kern="0"/>
            </a:defPPr>
          </a:lstStyle>
          <a:p>
            <a:endParaRPr/>
          </a:p>
        </p:txBody>
      </p:sp>
      <p:sp>
        <p:nvSpPr>
          <p:cNvPr id="21" name="object 29">
            <a:extLst>
              <a:ext uri="{FF2B5EF4-FFF2-40B4-BE49-F238E27FC236}">
                <a16:creationId xmlns:a16="http://schemas.microsoft.com/office/drawing/2014/main" id="{53917A68-9472-6F8E-A770-41FCC170BC70}"/>
              </a:ext>
            </a:extLst>
          </p:cNvPr>
          <p:cNvSpPr/>
          <p:nvPr/>
        </p:nvSpPr>
        <p:spPr>
          <a:xfrm>
            <a:off x="7574958" y="1255010"/>
            <a:ext cx="2892360" cy="450850"/>
          </a:xfrm>
          <a:custGeom>
            <a:avLst/>
            <a:gdLst/>
            <a:ahLst/>
            <a:cxnLst/>
            <a:rect l="l" t="t" r="r" b="b"/>
            <a:pathLst>
              <a:path w="5046980" h="450850">
                <a:moveTo>
                  <a:pt x="4848019" y="0"/>
                </a:moveTo>
                <a:lnTo>
                  <a:pt x="198946" y="0"/>
                </a:lnTo>
                <a:lnTo>
                  <a:pt x="153331" y="5254"/>
                </a:lnTo>
                <a:lnTo>
                  <a:pt x="111456" y="20220"/>
                </a:lnTo>
                <a:lnTo>
                  <a:pt x="74517" y="43704"/>
                </a:lnTo>
                <a:lnTo>
                  <a:pt x="43707" y="74513"/>
                </a:lnTo>
                <a:lnTo>
                  <a:pt x="20221" y="111452"/>
                </a:lnTo>
                <a:lnTo>
                  <a:pt x="5254" y="153328"/>
                </a:lnTo>
                <a:lnTo>
                  <a:pt x="0" y="198946"/>
                </a:lnTo>
                <a:lnTo>
                  <a:pt x="0" y="251301"/>
                </a:lnTo>
                <a:lnTo>
                  <a:pt x="5254" y="296919"/>
                </a:lnTo>
                <a:lnTo>
                  <a:pt x="20221" y="338795"/>
                </a:lnTo>
                <a:lnTo>
                  <a:pt x="43707" y="375734"/>
                </a:lnTo>
                <a:lnTo>
                  <a:pt x="74517" y="406543"/>
                </a:lnTo>
                <a:lnTo>
                  <a:pt x="111456" y="430027"/>
                </a:lnTo>
                <a:lnTo>
                  <a:pt x="153331" y="444994"/>
                </a:lnTo>
                <a:lnTo>
                  <a:pt x="198946" y="450248"/>
                </a:lnTo>
                <a:lnTo>
                  <a:pt x="4848019" y="450248"/>
                </a:lnTo>
                <a:lnTo>
                  <a:pt x="4893635" y="444994"/>
                </a:lnTo>
                <a:lnTo>
                  <a:pt x="4935509" y="430027"/>
                </a:lnTo>
                <a:lnTo>
                  <a:pt x="4972449" y="406543"/>
                </a:lnTo>
                <a:lnTo>
                  <a:pt x="5003259" y="375734"/>
                </a:lnTo>
                <a:lnTo>
                  <a:pt x="5026744" y="338795"/>
                </a:lnTo>
                <a:lnTo>
                  <a:pt x="5041712" y="296919"/>
                </a:lnTo>
                <a:lnTo>
                  <a:pt x="5046966" y="251301"/>
                </a:lnTo>
                <a:lnTo>
                  <a:pt x="5046966" y="198946"/>
                </a:lnTo>
                <a:lnTo>
                  <a:pt x="5041712" y="153328"/>
                </a:lnTo>
                <a:lnTo>
                  <a:pt x="5026744" y="111452"/>
                </a:lnTo>
                <a:lnTo>
                  <a:pt x="5003259" y="74513"/>
                </a:lnTo>
                <a:lnTo>
                  <a:pt x="4972449" y="43704"/>
                </a:lnTo>
                <a:lnTo>
                  <a:pt x="4935509" y="20220"/>
                </a:lnTo>
                <a:lnTo>
                  <a:pt x="4893635" y="5254"/>
                </a:lnTo>
                <a:lnTo>
                  <a:pt x="4848019" y="0"/>
                </a:lnTo>
                <a:close/>
              </a:path>
            </a:pathLst>
          </a:custGeom>
          <a:solidFill>
            <a:srgbClr val="FFD100"/>
          </a:solidFill>
        </p:spPr>
        <p:txBody>
          <a:bodyPr wrap="square" lIns="0" tIns="0" rIns="0" bIns="0" rtlCol="0"/>
          <a:lstStyle>
            <a:defPPr>
              <a:defRPr kern="0"/>
            </a:defPPr>
          </a:lstStyle>
          <a:p>
            <a:endParaRPr/>
          </a:p>
        </p:txBody>
      </p:sp>
      <p:sp>
        <p:nvSpPr>
          <p:cNvPr id="22" name="object 30">
            <a:extLst>
              <a:ext uri="{FF2B5EF4-FFF2-40B4-BE49-F238E27FC236}">
                <a16:creationId xmlns:a16="http://schemas.microsoft.com/office/drawing/2014/main" id="{EF1554F3-A894-DFF2-78AF-1491B2DE8AB7}"/>
              </a:ext>
            </a:extLst>
          </p:cNvPr>
          <p:cNvSpPr txBox="1"/>
          <p:nvPr/>
        </p:nvSpPr>
        <p:spPr>
          <a:xfrm>
            <a:off x="7695459" y="424484"/>
            <a:ext cx="5123251" cy="1973580"/>
          </a:xfrm>
          <a:prstGeom prst="rect">
            <a:avLst/>
          </a:prstGeom>
        </p:spPr>
        <p:txBody>
          <a:bodyPr vert="horz" wrap="square" lIns="0" tIns="234950" rIns="0" bIns="0" rtlCol="0" anchor="t">
            <a:spAutoFit/>
          </a:bodyPr>
          <a:lstStyle>
            <a:defPPr>
              <a:defRPr lang="de-DE" kern="0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spcBef>
                <a:spcPts val="1850"/>
              </a:spcBef>
            </a:pPr>
            <a:r>
              <a:rPr lang="pt-BR" sz="2800" b="1" spc="-10" dirty="0">
                <a:latin typeface="Montserrat"/>
              </a:rPr>
              <a:t>LORE IPSUM</a:t>
            </a:r>
            <a:endParaRPr lang="pt-BR" dirty="0"/>
          </a:p>
          <a:p>
            <a:pPr marL="12700">
              <a:spcBef>
                <a:spcPts val="1755"/>
              </a:spcBef>
            </a:pPr>
            <a:r>
              <a:rPr lang="pt-BR" sz="2800" b="1" spc="210" dirty="0">
                <a:latin typeface="Montserrat"/>
                <a:cs typeface="Montserrat"/>
              </a:rPr>
              <a:t>LORE IPSUM</a:t>
            </a:r>
          </a:p>
          <a:p>
            <a:pPr marL="12700">
              <a:spcBef>
                <a:spcPts val="1750"/>
              </a:spcBef>
            </a:pPr>
            <a:r>
              <a:rPr lang="pt-BR" sz="2800" b="1" spc="25" dirty="0">
                <a:latin typeface="Montserrat"/>
                <a:cs typeface="Montserrat"/>
              </a:rPr>
              <a:t> LORE IPSUM</a:t>
            </a:r>
            <a:endParaRPr lang="pt-BR" sz="2800" b="1" spc="50" dirty="0">
              <a:latin typeface="Montserrat"/>
              <a:cs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8889503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7B6194A-8F52-5B23-8172-91FC7314D7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16">
            <a:extLst>
              <a:ext uri="{FF2B5EF4-FFF2-40B4-BE49-F238E27FC236}">
                <a16:creationId xmlns:a16="http://schemas.microsoft.com/office/drawing/2014/main" id="{1C561BA1-C19E-BE1F-678D-35E42B345782}"/>
              </a:ext>
            </a:extLst>
          </p:cNvPr>
          <p:cNvSpPr txBox="1"/>
          <p:nvPr/>
        </p:nvSpPr>
        <p:spPr>
          <a:xfrm>
            <a:off x="4773188" y="1612530"/>
            <a:ext cx="5192848" cy="246221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</a:rPr>
              <a:t>LLorem</a:t>
            </a:r>
            <a:r>
              <a:rPr lang="pt-B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</a:rPr>
              <a:t> ipsum </a:t>
            </a:r>
            <a:r>
              <a:rPr lang="pt-B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</a:rPr>
              <a:t>Lorem</a:t>
            </a:r>
            <a:r>
              <a:rPr lang="pt-B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</a:rPr>
              <a:t> ipsum </a:t>
            </a:r>
            <a:r>
              <a:rPr lang="pt-B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</a:rPr>
              <a:t>LLorem</a:t>
            </a:r>
            <a:r>
              <a:rPr lang="pt-B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</a:rPr>
              <a:t> ipsum </a:t>
            </a:r>
            <a:r>
              <a:rPr lang="pt-B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</a:rPr>
              <a:t>Lorem</a:t>
            </a:r>
            <a:r>
              <a:rPr lang="pt-B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</a:rPr>
              <a:t> ipsum </a:t>
            </a:r>
            <a:r>
              <a:rPr lang="pt-B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</a:rPr>
              <a:t>LLorem</a:t>
            </a:r>
            <a:r>
              <a:rPr lang="pt-B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</a:rPr>
              <a:t> ipsum </a:t>
            </a:r>
            <a:r>
              <a:rPr lang="pt-B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</a:rPr>
              <a:t>Lorem</a:t>
            </a:r>
            <a:r>
              <a:rPr lang="pt-B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</a:rPr>
              <a:t> ipsum </a:t>
            </a:r>
            <a:r>
              <a:rPr lang="pt-B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</a:rPr>
              <a:t>LLorem</a:t>
            </a:r>
            <a:r>
              <a:rPr lang="pt-B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</a:rPr>
              <a:t> ipsum </a:t>
            </a:r>
            <a:r>
              <a:rPr lang="pt-B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</a:rPr>
              <a:t>Lorem</a:t>
            </a:r>
            <a:r>
              <a:rPr lang="pt-B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</a:rPr>
              <a:t> ipsum</a:t>
            </a:r>
          </a:p>
          <a:p>
            <a:r>
              <a:rPr lang="pt-B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</a:rPr>
              <a:t>LLorem</a:t>
            </a:r>
            <a:r>
              <a:rPr lang="pt-B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</a:rPr>
              <a:t> ipsum </a:t>
            </a:r>
            <a:r>
              <a:rPr lang="pt-B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</a:rPr>
              <a:t>Lorem</a:t>
            </a:r>
            <a:r>
              <a:rPr lang="pt-B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</a:rPr>
              <a:t> ipsum </a:t>
            </a:r>
            <a:r>
              <a:rPr lang="pt-B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</a:rPr>
              <a:t>LLorem</a:t>
            </a:r>
            <a:r>
              <a:rPr lang="pt-B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</a:rPr>
              <a:t> ipsum </a:t>
            </a:r>
            <a:r>
              <a:rPr lang="pt-B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</a:rPr>
              <a:t>Lorem</a:t>
            </a:r>
            <a:r>
              <a:rPr lang="pt-B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</a:rPr>
              <a:t> ipsum </a:t>
            </a:r>
            <a:r>
              <a:rPr lang="pt-B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</a:rPr>
              <a:t>LLorem</a:t>
            </a:r>
            <a:r>
              <a:rPr lang="pt-B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</a:rPr>
              <a:t> ipsum </a:t>
            </a:r>
            <a:r>
              <a:rPr lang="pt-B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</a:rPr>
              <a:t>Lorem</a:t>
            </a:r>
            <a:r>
              <a:rPr lang="pt-B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</a:rPr>
              <a:t> ipsum </a:t>
            </a:r>
            <a:r>
              <a:rPr lang="pt-B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</a:rPr>
              <a:t>LLorem</a:t>
            </a:r>
            <a:r>
              <a:rPr lang="pt-B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</a:rPr>
              <a:t> ipsum </a:t>
            </a:r>
            <a:r>
              <a:rPr lang="pt-B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</a:rPr>
              <a:t>Lorem</a:t>
            </a:r>
            <a:r>
              <a:rPr lang="pt-B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</a:rPr>
              <a:t> ipsum</a:t>
            </a:r>
          </a:p>
          <a:p>
            <a:r>
              <a:rPr lang="pt-B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/>
              </a:rPr>
              <a:t>	</a:t>
            </a:r>
            <a:endParaRPr lang="pt-BR" sz="1400" dirty="0" smtClean="0">
              <a:solidFill>
                <a:schemeClr val="tx1">
                  <a:lumMod val="85000"/>
                  <a:lumOff val="15000"/>
                </a:schemeClr>
              </a:solidFill>
              <a:latin typeface="Montserrat"/>
            </a:endParaRPr>
          </a:p>
          <a:p>
            <a:r>
              <a:rPr lang="pt-B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"/>
              </a:rPr>
              <a:t>	 </a:t>
            </a:r>
            <a:r>
              <a:rPr lang="pt-BR" sz="1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"/>
              </a:rPr>
              <a:t>Lorem</a:t>
            </a:r>
            <a:r>
              <a:rPr lang="pt-B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"/>
              </a:rPr>
              <a:t> ipsum</a:t>
            </a:r>
            <a:endParaRPr lang="pt-BR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pt-B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</a:rPr>
              <a:t>	 </a:t>
            </a:r>
            <a:r>
              <a:rPr lang="pt-BR" sz="1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</a:rPr>
              <a:t>Lorem</a:t>
            </a:r>
            <a:r>
              <a:rPr lang="pt-B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</a:rPr>
              <a:t> ipsum</a:t>
            </a:r>
          </a:p>
          <a:p>
            <a:r>
              <a:rPr lang="pt-B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"/>
              </a:rPr>
              <a:t>	 </a:t>
            </a:r>
            <a:r>
              <a:rPr lang="pt-BR" sz="1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"/>
              </a:rPr>
              <a:t>Lorem</a:t>
            </a:r>
            <a:r>
              <a:rPr lang="pt-B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"/>
              </a:rPr>
              <a:t> ipsum</a:t>
            </a:r>
          </a:p>
          <a:p>
            <a:r>
              <a:rPr lang="pt-B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</a:rPr>
              <a:t>	 </a:t>
            </a:r>
            <a:r>
              <a:rPr lang="pt-BR" sz="1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</a:rPr>
              <a:t>Lorem</a:t>
            </a:r>
            <a:r>
              <a:rPr lang="pt-B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</a:rPr>
              <a:t> ipsum</a:t>
            </a:r>
            <a:endParaRPr lang="pt-BR" sz="1400" dirty="0">
              <a:solidFill>
                <a:schemeClr val="tx1">
                  <a:lumMod val="85000"/>
                  <a:lumOff val="15000"/>
                </a:schemeClr>
              </a:solidFill>
              <a:latin typeface="Montserrat" panose="00000500000000000000" pitchFamily="50" charset="0"/>
            </a:endParaRPr>
          </a:p>
        </p:txBody>
      </p:sp>
      <p:sp>
        <p:nvSpPr>
          <p:cNvPr id="18" name="Título 4">
            <a:extLst>
              <a:ext uri="{FF2B5EF4-FFF2-40B4-BE49-F238E27FC236}">
                <a16:creationId xmlns:a16="http://schemas.microsoft.com/office/drawing/2014/main" id="{C1F124A9-B180-BE00-BE67-5E89792B3C8B}"/>
              </a:ext>
            </a:extLst>
          </p:cNvPr>
          <p:cNvSpPr>
            <a:spLocks noGrp="1"/>
          </p:cNvSpPr>
          <p:nvPr/>
        </p:nvSpPr>
        <p:spPr>
          <a:xfrm>
            <a:off x="5260778" y="275422"/>
            <a:ext cx="51054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200" dirty="0">
                <a:solidFill>
                  <a:srgbClr val="183EFF"/>
                </a:solidFill>
                <a:latin typeface="Arial Black" panose="020B0A04020102020204" pitchFamily="34" charset="0"/>
              </a:rPr>
              <a:t>TEXTO </a:t>
            </a:r>
            <a:r>
              <a:rPr lang="pt-BR" sz="3200" dirty="0" err="1">
                <a:solidFill>
                  <a:srgbClr val="183EFF"/>
                </a:solidFill>
                <a:latin typeface="Arial Black" panose="020B0A04020102020204" pitchFamily="34" charset="0"/>
              </a:rPr>
              <a:t>TEXTO</a:t>
            </a:r>
            <a:r>
              <a:rPr lang="pt-BR" sz="3200" dirty="0">
                <a:solidFill>
                  <a:srgbClr val="183EFF"/>
                </a:solidFill>
                <a:latin typeface="Arial Black" panose="020B0A04020102020204" pitchFamily="34" charset="0"/>
              </a:rPr>
              <a:t> </a:t>
            </a:r>
            <a:r>
              <a:rPr lang="pt-BR" sz="3200" dirty="0" err="1">
                <a:solidFill>
                  <a:srgbClr val="183EFF"/>
                </a:solidFill>
                <a:latin typeface="Arial Black" panose="020B0A04020102020204" pitchFamily="34" charset="0"/>
              </a:rPr>
              <a:t>TEXTO</a:t>
            </a:r>
            <a:endParaRPr lang="pt-BR" sz="3200" dirty="0">
              <a:solidFill>
                <a:srgbClr val="183EFF"/>
              </a:solidFill>
              <a:latin typeface="Arial Black" panose="020B0A04020102020204" pitchFamily="34" charset="0"/>
            </a:endParaRPr>
          </a:p>
        </p:txBody>
      </p:sp>
      <p:pic>
        <p:nvPicPr>
          <p:cNvPr id="3" name="Imagem 2" descr="Pessoa de uniforme olhando para o lado&#10;&#10;Descrição gerada automaticamente">
            <a:extLst>
              <a:ext uri="{FF2B5EF4-FFF2-40B4-BE49-F238E27FC236}">
                <a16:creationId xmlns:a16="http://schemas.microsoft.com/office/drawing/2014/main" id="{6E17AEED-DA61-50B3-9D07-5BCB628565E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5722" r="-64"/>
          <a:stretch>
            <a:fillRect/>
          </a:stretch>
        </p:blipFill>
        <p:spPr>
          <a:xfrm flipH="1">
            <a:off x="-1517668" y="0"/>
            <a:ext cx="5729448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08C0B2B8-3C2E-A99D-C2EC-CA1A0B1C2AF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307" b="-249"/>
          <a:stretch>
            <a:fillRect/>
          </a:stretch>
        </p:blipFill>
        <p:spPr>
          <a:xfrm>
            <a:off x="-537730" y="190466"/>
            <a:ext cx="881865" cy="1087300"/>
          </a:xfrm>
          <a:prstGeom prst="rect">
            <a:avLst/>
          </a:prstGeom>
        </p:spPr>
      </p:pic>
      <p:pic>
        <p:nvPicPr>
          <p:cNvPr id="14" name="Imagem 13" descr="Uma imagem contendo Forma&#10;&#10;O conteúdo gerado por IA pode estar incorreto.">
            <a:extLst>
              <a:ext uri="{FF2B5EF4-FFF2-40B4-BE49-F238E27FC236}">
                <a16:creationId xmlns:a16="http://schemas.microsoft.com/office/drawing/2014/main" id="{3FBE86F9-7C25-6249-1468-CCD3023E3A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400000">
            <a:off x="5585127" y="3187904"/>
            <a:ext cx="177089" cy="168122"/>
          </a:xfrm>
          <a:prstGeom prst="rect">
            <a:avLst/>
          </a:prstGeom>
        </p:spPr>
      </p:pic>
      <p:pic>
        <p:nvPicPr>
          <p:cNvPr id="22" name="Imagem 21" descr="Uma imagem contendo Forma&#10;&#10;O conteúdo gerado por IA pode estar incorreto.">
            <a:extLst>
              <a:ext uri="{FF2B5EF4-FFF2-40B4-BE49-F238E27FC236}">
                <a16:creationId xmlns:a16="http://schemas.microsoft.com/office/drawing/2014/main" id="{3FBE86F9-7C25-6249-1468-CCD3023E3A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400000">
            <a:off x="5585126" y="3404279"/>
            <a:ext cx="177089" cy="168122"/>
          </a:xfrm>
          <a:prstGeom prst="rect">
            <a:avLst/>
          </a:prstGeom>
        </p:spPr>
      </p:pic>
      <p:pic>
        <p:nvPicPr>
          <p:cNvPr id="23" name="Imagem 22" descr="Uma imagem contendo Forma&#10;&#10;O conteúdo gerado por IA pode estar incorreto.">
            <a:extLst>
              <a:ext uri="{FF2B5EF4-FFF2-40B4-BE49-F238E27FC236}">
                <a16:creationId xmlns:a16="http://schemas.microsoft.com/office/drawing/2014/main" id="{3FBE86F9-7C25-6249-1468-CCD3023E3A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400000">
            <a:off x="5585126" y="3620655"/>
            <a:ext cx="177089" cy="168122"/>
          </a:xfrm>
          <a:prstGeom prst="rect">
            <a:avLst/>
          </a:prstGeom>
        </p:spPr>
      </p:pic>
      <p:pic>
        <p:nvPicPr>
          <p:cNvPr id="24" name="Imagem 23" descr="Uma imagem contendo Forma&#10;&#10;O conteúdo gerado por IA pode estar incorreto.">
            <a:extLst>
              <a:ext uri="{FF2B5EF4-FFF2-40B4-BE49-F238E27FC236}">
                <a16:creationId xmlns:a16="http://schemas.microsoft.com/office/drawing/2014/main" id="{3FBE86F9-7C25-6249-1468-CCD3023E3A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400000">
            <a:off x="5585125" y="3837031"/>
            <a:ext cx="177089" cy="168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990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CCBA460-7F2E-7600-33FA-9DBA3D0F5F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16">
            <a:extLst>
              <a:ext uri="{FF2B5EF4-FFF2-40B4-BE49-F238E27FC236}">
                <a16:creationId xmlns:a16="http://schemas.microsoft.com/office/drawing/2014/main" id="{2B73CF02-A74E-B8AF-BD32-E05BCA1E8F35}"/>
              </a:ext>
            </a:extLst>
          </p:cNvPr>
          <p:cNvSpPr txBox="1"/>
          <p:nvPr/>
        </p:nvSpPr>
        <p:spPr>
          <a:xfrm>
            <a:off x="726444" y="1977251"/>
            <a:ext cx="558718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</a:rPr>
              <a:t>LLorem</a:t>
            </a:r>
            <a:r>
              <a:rPr lang="pt-B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</a:rPr>
              <a:t> ipsum </a:t>
            </a:r>
            <a:r>
              <a:rPr lang="pt-B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</a:rPr>
              <a:t>Lorem</a:t>
            </a:r>
            <a:r>
              <a:rPr lang="pt-B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</a:rPr>
              <a:t> ipsum </a:t>
            </a:r>
            <a:r>
              <a:rPr lang="pt-B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</a:rPr>
              <a:t>LLorem</a:t>
            </a:r>
            <a:r>
              <a:rPr lang="pt-B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</a:rPr>
              <a:t> ipsum </a:t>
            </a:r>
            <a:r>
              <a:rPr lang="pt-B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</a:rPr>
              <a:t>Lorem</a:t>
            </a:r>
            <a:r>
              <a:rPr lang="pt-B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</a:rPr>
              <a:t> ipsum </a:t>
            </a:r>
            <a:r>
              <a:rPr lang="pt-B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</a:rPr>
              <a:t>LLorem</a:t>
            </a:r>
            <a:r>
              <a:rPr lang="pt-B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</a:rPr>
              <a:t> ipsum </a:t>
            </a:r>
            <a:r>
              <a:rPr lang="pt-B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</a:rPr>
              <a:t>Lorem</a:t>
            </a:r>
            <a:r>
              <a:rPr lang="pt-B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</a:rPr>
              <a:t> ipsum </a:t>
            </a:r>
            <a:r>
              <a:rPr lang="pt-B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</a:rPr>
              <a:t>LLorem</a:t>
            </a:r>
            <a:r>
              <a:rPr lang="pt-B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</a:rPr>
              <a:t> ipsum </a:t>
            </a:r>
            <a:r>
              <a:rPr lang="pt-B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</a:rPr>
              <a:t>Lorem</a:t>
            </a:r>
            <a:r>
              <a:rPr lang="pt-B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</a:rPr>
              <a:t> ipsum</a:t>
            </a:r>
          </a:p>
          <a:p>
            <a:r>
              <a:rPr lang="pt-B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</a:rPr>
              <a:t>LLorem</a:t>
            </a:r>
            <a:r>
              <a:rPr lang="pt-B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</a:rPr>
              <a:t> ipsum </a:t>
            </a:r>
            <a:r>
              <a:rPr lang="pt-B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</a:rPr>
              <a:t>Lorem</a:t>
            </a:r>
            <a:r>
              <a:rPr lang="pt-B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</a:rPr>
              <a:t> ipsum </a:t>
            </a:r>
            <a:r>
              <a:rPr lang="pt-B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</a:rPr>
              <a:t>LLorem</a:t>
            </a:r>
            <a:r>
              <a:rPr lang="pt-B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</a:rPr>
              <a:t> ipsum </a:t>
            </a:r>
            <a:r>
              <a:rPr lang="pt-B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</a:rPr>
              <a:t>Lorem</a:t>
            </a:r>
            <a:r>
              <a:rPr lang="pt-B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</a:rPr>
              <a:t> ipsum </a:t>
            </a:r>
            <a:r>
              <a:rPr lang="pt-B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</a:rPr>
              <a:t>LLorem</a:t>
            </a:r>
            <a:r>
              <a:rPr lang="pt-B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</a:rPr>
              <a:t> ipsum </a:t>
            </a:r>
            <a:r>
              <a:rPr lang="pt-B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</a:rPr>
              <a:t>Lorem</a:t>
            </a:r>
            <a:r>
              <a:rPr lang="pt-B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</a:rPr>
              <a:t> ipsum </a:t>
            </a:r>
            <a:r>
              <a:rPr lang="pt-B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</a:rPr>
              <a:t>LLorem</a:t>
            </a:r>
            <a:r>
              <a:rPr lang="pt-B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</a:rPr>
              <a:t> ipsum </a:t>
            </a:r>
            <a:r>
              <a:rPr lang="pt-B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</a:rPr>
              <a:t>Lorem</a:t>
            </a:r>
            <a:r>
              <a:rPr lang="pt-B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</a:rPr>
              <a:t> ipsum</a:t>
            </a:r>
          </a:p>
          <a:p>
            <a:r>
              <a:rPr lang="pt-B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</a:rPr>
              <a:t>	</a:t>
            </a:r>
          </a:p>
          <a:p>
            <a:r>
              <a:rPr lang="pt-B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</a:rPr>
              <a:t>	</a:t>
            </a:r>
            <a:r>
              <a:rPr lang="pt-BR" sz="1400" dirty="0">
                <a:solidFill>
                  <a:srgbClr val="FF0000"/>
                </a:solidFill>
                <a:latin typeface="Gontserrat Black" panose="00000A00000000000000" pitchFamily="50" charset="0"/>
              </a:rPr>
              <a:t>1</a:t>
            </a:r>
            <a:r>
              <a:rPr lang="pt-B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</a:rPr>
              <a:t> </a:t>
            </a:r>
            <a:r>
              <a:rPr lang="pt-B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</a:rPr>
              <a:t>Lorem</a:t>
            </a:r>
            <a:r>
              <a:rPr lang="pt-B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</a:rPr>
              <a:t> ipsum</a:t>
            </a:r>
          </a:p>
          <a:p>
            <a:r>
              <a:rPr lang="pt-B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</a:rPr>
              <a:t>	</a:t>
            </a:r>
            <a:r>
              <a:rPr lang="pt-BR" sz="1400" dirty="0">
                <a:solidFill>
                  <a:srgbClr val="FF0000"/>
                </a:solidFill>
                <a:latin typeface="Gontserrat Black" panose="00000A00000000000000" pitchFamily="50" charset="0"/>
              </a:rPr>
              <a:t>2</a:t>
            </a:r>
            <a:r>
              <a:rPr lang="pt-B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</a:rPr>
              <a:t> </a:t>
            </a:r>
            <a:r>
              <a:rPr lang="pt-B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</a:rPr>
              <a:t>Lorem</a:t>
            </a:r>
            <a:r>
              <a:rPr lang="pt-B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</a:rPr>
              <a:t> ipsum</a:t>
            </a:r>
          </a:p>
          <a:p>
            <a:r>
              <a:rPr lang="pt-B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</a:rPr>
              <a:t>	</a:t>
            </a:r>
            <a:r>
              <a:rPr lang="pt-BR" sz="1400" dirty="0">
                <a:solidFill>
                  <a:srgbClr val="FF0000"/>
                </a:solidFill>
                <a:latin typeface="Gontserrat Black" panose="00000A00000000000000" pitchFamily="50" charset="0"/>
              </a:rPr>
              <a:t>3</a:t>
            </a:r>
            <a:r>
              <a:rPr lang="pt-B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</a:rPr>
              <a:t> </a:t>
            </a:r>
            <a:r>
              <a:rPr lang="pt-B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</a:rPr>
              <a:t>Lorem</a:t>
            </a:r>
            <a:r>
              <a:rPr lang="pt-B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</a:rPr>
              <a:t> ipsum</a:t>
            </a:r>
          </a:p>
          <a:p>
            <a:r>
              <a:rPr lang="pt-B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</a:rPr>
              <a:t>	</a:t>
            </a:r>
            <a:r>
              <a:rPr lang="pt-BR" sz="1400" dirty="0">
                <a:solidFill>
                  <a:srgbClr val="FF0000"/>
                </a:solidFill>
                <a:latin typeface="Gontserrat Black" panose="00000A00000000000000" pitchFamily="50" charset="0"/>
              </a:rPr>
              <a:t>4</a:t>
            </a:r>
            <a:r>
              <a:rPr lang="pt-B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</a:rPr>
              <a:t> </a:t>
            </a:r>
            <a:r>
              <a:rPr lang="pt-BR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</a:rPr>
              <a:t>Lorem</a:t>
            </a:r>
            <a:r>
              <a:rPr lang="pt-B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50" charset="0"/>
              </a:rPr>
              <a:t> ipsum</a:t>
            </a:r>
          </a:p>
        </p:txBody>
      </p:sp>
      <p:sp>
        <p:nvSpPr>
          <p:cNvPr id="18" name="Título 4">
            <a:extLst>
              <a:ext uri="{FF2B5EF4-FFF2-40B4-BE49-F238E27FC236}">
                <a16:creationId xmlns:a16="http://schemas.microsoft.com/office/drawing/2014/main" id="{F478A6C0-5CA8-CF39-E36B-C9BAFB5B0743}"/>
              </a:ext>
            </a:extLst>
          </p:cNvPr>
          <p:cNvSpPr>
            <a:spLocks noGrp="1"/>
          </p:cNvSpPr>
          <p:nvPr/>
        </p:nvSpPr>
        <p:spPr>
          <a:xfrm>
            <a:off x="726444" y="783422"/>
            <a:ext cx="51054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200">
                <a:solidFill>
                  <a:srgbClr val="183EFF"/>
                </a:solidFill>
                <a:latin typeface="Arial Black" panose="020B0A04020102020204" pitchFamily="34" charset="0"/>
              </a:rPr>
              <a:t>TEXTO </a:t>
            </a:r>
            <a:r>
              <a:rPr lang="pt-BR" sz="3200" err="1">
                <a:solidFill>
                  <a:srgbClr val="183EFF"/>
                </a:solidFill>
                <a:latin typeface="Arial Black" panose="020B0A04020102020204" pitchFamily="34" charset="0"/>
              </a:rPr>
              <a:t>TEXTO</a:t>
            </a:r>
            <a:r>
              <a:rPr lang="pt-BR" sz="3200">
                <a:solidFill>
                  <a:srgbClr val="183EFF"/>
                </a:solidFill>
                <a:latin typeface="Arial Black" panose="020B0A04020102020204" pitchFamily="34" charset="0"/>
              </a:rPr>
              <a:t> </a:t>
            </a:r>
            <a:r>
              <a:rPr lang="pt-BR" sz="3200" err="1">
                <a:solidFill>
                  <a:srgbClr val="183EFF"/>
                </a:solidFill>
                <a:latin typeface="Arial Black" panose="020B0A04020102020204" pitchFamily="34" charset="0"/>
              </a:rPr>
              <a:t>TEXTO</a:t>
            </a:r>
            <a:endParaRPr lang="pt-BR" sz="3200">
              <a:solidFill>
                <a:srgbClr val="183EFF"/>
              </a:solidFill>
              <a:latin typeface="Arial Black" panose="020B0A04020102020204" pitchFamily="34" charset="0"/>
            </a:endParaRPr>
          </a:p>
        </p:txBody>
      </p:sp>
      <p:sp>
        <p:nvSpPr>
          <p:cNvPr id="2" name="object 22">
            <a:extLst>
              <a:ext uri="{FF2B5EF4-FFF2-40B4-BE49-F238E27FC236}">
                <a16:creationId xmlns:a16="http://schemas.microsoft.com/office/drawing/2014/main" id="{EADFB55C-1928-4E7E-5EE9-CB06B8969CEE}"/>
              </a:ext>
            </a:extLst>
          </p:cNvPr>
          <p:cNvSpPr/>
          <p:nvPr/>
        </p:nvSpPr>
        <p:spPr>
          <a:xfrm>
            <a:off x="9971020" y="8104465"/>
            <a:ext cx="9081135" cy="2345690"/>
          </a:xfrm>
          <a:custGeom>
            <a:avLst/>
            <a:gdLst/>
            <a:ahLst/>
            <a:cxnLst/>
            <a:rect l="l" t="t" r="r" b="b"/>
            <a:pathLst>
              <a:path w="9081135" h="2345690">
                <a:moveTo>
                  <a:pt x="9080634" y="0"/>
                </a:moveTo>
                <a:lnTo>
                  <a:pt x="0" y="0"/>
                </a:lnTo>
                <a:lnTo>
                  <a:pt x="0" y="2345478"/>
                </a:lnTo>
                <a:lnTo>
                  <a:pt x="7907895" y="2345478"/>
                </a:lnTo>
                <a:lnTo>
                  <a:pt x="7956235" y="2344500"/>
                </a:lnTo>
                <a:lnTo>
                  <a:pt x="8004078" y="2341590"/>
                </a:lnTo>
                <a:lnTo>
                  <a:pt x="8051385" y="2336787"/>
                </a:lnTo>
                <a:lnTo>
                  <a:pt x="8098120" y="2330129"/>
                </a:lnTo>
                <a:lnTo>
                  <a:pt x="8144243" y="2321652"/>
                </a:lnTo>
                <a:lnTo>
                  <a:pt x="8189718" y="2311395"/>
                </a:lnTo>
                <a:lnTo>
                  <a:pt x="8234507" y="2299395"/>
                </a:lnTo>
                <a:lnTo>
                  <a:pt x="8278572" y="2285691"/>
                </a:lnTo>
                <a:lnTo>
                  <a:pt x="8321875" y="2270319"/>
                </a:lnTo>
                <a:lnTo>
                  <a:pt x="8364378" y="2253318"/>
                </a:lnTo>
                <a:lnTo>
                  <a:pt x="8406045" y="2234726"/>
                </a:lnTo>
                <a:lnTo>
                  <a:pt x="8446837" y="2214579"/>
                </a:lnTo>
                <a:lnTo>
                  <a:pt x="8486716" y="2192916"/>
                </a:lnTo>
                <a:lnTo>
                  <a:pt x="8525644" y="2169775"/>
                </a:lnTo>
                <a:lnTo>
                  <a:pt x="8563585" y="2145193"/>
                </a:lnTo>
                <a:lnTo>
                  <a:pt x="8600500" y="2119208"/>
                </a:lnTo>
                <a:lnTo>
                  <a:pt x="8636351" y="2091857"/>
                </a:lnTo>
                <a:lnTo>
                  <a:pt x="8671101" y="2063179"/>
                </a:lnTo>
                <a:lnTo>
                  <a:pt x="8704713" y="2033211"/>
                </a:lnTo>
                <a:lnTo>
                  <a:pt x="8737147" y="2001991"/>
                </a:lnTo>
                <a:lnTo>
                  <a:pt x="8768367" y="1969556"/>
                </a:lnTo>
                <a:lnTo>
                  <a:pt x="8798335" y="1935945"/>
                </a:lnTo>
                <a:lnTo>
                  <a:pt x="8827013" y="1901195"/>
                </a:lnTo>
                <a:lnTo>
                  <a:pt x="8854364" y="1865344"/>
                </a:lnTo>
                <a:lnTo>
                  <a:pt x="8880349" y="1828429"/>
                </a:lnTo>
                <a:lnTo>
                  <a:pt x="8904931" y="1790488"/>
                </a:lnTo>
                <a:lnTo>
                  <a:pt x="8928072" y="1751559"/>
                </a:lnTo>
                <a:lnTo>
                  <a:pt x="8949735" y="1711680"/>
                </a:lnTo>
                <a:lnTo>
                  <a:pt x="8969882" y="1670889"/>
                </a:lnTo>
                <a:lnTo>
                  <a:pt x="8988475" y="1629222"/>
                </a:lnTo>
                <a:lnTo>
                  <a:pt x="9005476" y="1586718"/>
                </a:lnTo>
                <a:lnTo>
                  <a:pt x="9020847" y="1543415"/>
                </a:lnTo>
                <a:lnTo>
                  <a:pt x="9034552" y="1499351"/>
                </a:lnTo>
                <a:lnTo>
                  <a:pt x="9046551" y="1454562"/>
                </a:lnTo>
                <a:lnTo>
                  <a:pt x="9056808" y="1409087"/>
                </a:lnTo>
                <a:lnTo>
                  <a:pt x="9065285" y="1362963"/>
                </a:lnTo>
                <a:lnTo>
                  <a:pt x="9071944" y="1316229"/>
                </a:lnTo>
                <a:lnTo>
                  <a:pt x="9076746" y="1268922"/>
                </a:lnTo>
                <a:lnTo>
                  <a:pt x="9079656" y="1221079"/>
                </a:lnTo>
                <a:lnTo>
                  <a:pt x="9080634" y="1172739"/>
                </a:lnTo>
                <a:lnTo>
                  <a:pt x="9080634" y="0"/>
                </a:lnTo>
                <a:close/>
              </a:path>
            </a:pathLst>
          </a:custGeom>
          <a:solidFill>
            <a:srgbClr val="FFD100"/>
          </a:solidFill>
        </p:spPr>
        <p:txBody>
          <a:bodyPr wrap="square" lIns="0" tIns="0" rIns="0" bIns="0" rtlCol="0"/>
          <a:lstStyle>
            <a:defPPr>
              <a:defRPr kern="0"/>
            </a:defPPr>
          </a:lstStyle>
          <a:p>
            <a:endParaRPr/>
          </a:p>
        </p:txBody>
      </p:sp>
      <p:sp>
        <p:nvSpPr>
          <p:cNvPr id="7" name="object 32">
            <a:extLst>
              <a:ext uri="{FF2B5EF4-FFF2-40B4-BE49-F238E27FC236}">
                <a16:creationId xmlns:a16="http://schemas.microsoft.com/office/drawing/2014/main" id="{8C668E0F-C202-43F1-9975-EC0133812627}"/>
              </a:ext>
            </a:extLst>
          </p:cNvPr>
          <p:cNvSpPr txBox="1"/>
          <p:nvPr/>
        </p:nvSpPr>
        <p:spPr>
          <a:xfrm>
            <a:off x="10232145" y="8581715"/>
            <a:ext cx="8296786" cy="14579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>
            <a:defPPr>
              <a:defRPr kern="0"/>
            </a:defPPr>
          </a:lstStyle>
          <a:p>
            <a:pPr algn="ctr">
              <a:lnSpc>
                <a:spcPct val="100000"/>
              </a:lnSpc>
              <a:spcBef>
                <a:spcPts val="130"/>
              </a:spcBef>
            </a:pPr>
            <a:r>
              <a:rPr sz="3100" b="1" spc="-10">
                <a:latin typeface="Montserrat ExtraBold"/>
                <a:cs typeface="Montserrat ExtraBold"/>
              </a:rPr>
              <a:t>PROJETO-</a:t>
            </a:r>
            <a:r>
              <a:rPr sz="3100" b="1">
                <a:latin typeface="Montserrat ExtraBold"/>
                <a:cs typeface="Montserrat ExtraBold"/>
              </a:rPr>
              <a:t>PILOTO</a:t>
            </a:r>
            <a:r>
              <a:rPr sz="3100" b="1" spc="-15">
                <a:latin typeface="Montserrat ExtraBold"/>
                <a:cs typeface="Montserrat ExtraBold"/>
              </a:rPr>
              <a:t> </a:t>
            </a:r>
            <a:r>
              <a:rPr sz="3100" b="1">
                <a:latin typeface="Montserrat ExtraBold"/>
                <a:cs typeface="Montserrat ExtraBold"/>
              </a:rPr>
              <a:t>VIVA</a:t>
            </a:r>
            <a:r>
              <a:rPr sz="3100" b="1" spc="-10">
                <a:latin typeface="Montserrat ExtraBold"/>
                <a:cs typeface="Montserrat ExtraBold"/>
              </a:rPr>
              <a:t> </a:t>
            </a:r>
            <a:r>
              <a:rPr sz="3100" b="1">
                <a:latin typeface="Montserrat ExtraBold"/>
                <a:cs typeface="Montserrat ExtraBold"/>
              </a:rPr>
              <a:t>MAIS</a:t>
            </a:r>
            <a:r>
              <a:rPr sz="3100" b="1" spc="-15">
                <a:latin typeface="Montserrat ExtraBold"/>
                <a:cs typeface="Montserrat ExtraBold"/>
              </a:rPr>
              <a:t> </a:t>
            </a:r>
            <a:r>
              <a:rPr sz="3100" b="1" spc="-10">
                <a:latin typeface="Montserrat ExtraBold"/>
                <a:cs typeface="Montserrat ExtraBold"/>
              </a:rPr>
              <a:t>MULHER</a:t>
            </a:r>
            <a:endParaRPr sz="3100">
              <a:latin typeface="Montserrat ExtraBold"/>
              <a:cs typeface="Montserrat ExtraBold"/>
            </a:endParaRPr>
          </a:p>
          <a:p>
            <a:pPr marL="322580" marR="314325" algn="ctr">
              <a:lnSpc>
                <a:spcPts val="3760"/>
              </a:lnSpc>
              <a:spcBef>
                <a:spcPts val="105"/>
              </a:spcBef>
            </a:pPr>
            <a:r>
              <a:rPr sz="3100">
                <a:latin typeface="Montserrat"/>
                <a:cs typeface="Montserrat"/>
              </a:rPr>
              <a:t>5</a:t>
            </a:r>
            <a:r>
              <a:rPr sz="3100" spc="120">
                <a:latin typeface="Montserrat"/>
                <a:cs typeface="Montserrat"/>
              </a:rPr>
              <a:t> </a:t>
            </a:r>
            <a:r>
              <a:rPr sz="3100">
                <a:latin typeface="Montserrat"/>
                <a:cs typeface="Montserrat"/>
              </a:rPr>
              <a:t>núcleos</a:t>
            </a:r>
            <a:r>
              <a:rPr sz="3100" spc="125">
                <a:latin typeface="Montserrat"/>
                <a:cs typeface="Montserrat"/>
              </a:rPr>
              <a:t> </a:t>
            </a:r>
            <a:r>
              <a:rPr sz="3100">
                <a:latin typeface="Montserrat"/>
                <a:cs typeface="Montserrat"/>
              </a:rPr>
              <a:t>de</a:t>
            </a:r>
            <a:r>
              <a:rPr sz="3100" spc="120">
                <a:latin typeface="Montserrat"/>
                <a:cs typeface="Montserrat"/>
              </a:rPr>
              <a:t> </a:t>
            </a:r>
            <a:r>
              <a:rPr sz="3100">
                <a:latin typeface="Montserrat"/>
                <a:cs typeface="Montserrat"/>
              </a:rPr>
              <a:t>ações</a:t>
            </a:r>
            <a:r>
              <a:rPr sz="3100" spc="125">
                <a:latin typeface="Montserrat"/>
                <a:cs typeface="Montserrat"/>
              </a:rPr>
              <a:t> </a:t>
            </a:r>
            <a:r>
              <a:rPr sz="3100">
                <a:latin typeface="Montserrat"/>
                <a:cs typeface="Montserrat"/>
              </a:rPr>
              <a:t>intersetoriais</a:t>
            </a:r>
            <a:r>
              <a:rPr sz="3100" spc="120">
                <a:latin typeface="Montserrat"/>
                <a:cs typeface="Montserrat"/>
              </a:rPr>
              <a:t> </a:t>
            </a:r>
            <a:r>
              <a:rPr sz="3100" spc="-20">
                <a:latin typeface="Montserrat"/>
                <a:cs typeface="Montserrat"/>
              </a:rPr>
              <a:t>para </a:t>
            </a:r>
            <a:r>
              <a:rPr sz="3100">
                <a:latin typeface="Montserrat"/>
                <a:cs typeface="Montserrat"/>
              </a:rPr>
              <a:t>qualificar</a:t>
            </a:r>
            <a:r>
              <a:rPr sz="3100" spc="45">
                <a:latin typeface="Montserrat"/>
                <a:cs typeface="Montserrat"/>
              </a:rPr>
              <a:t> </a:t>
            </a:r>
            <a:r>
              <a:rPr sz="3100">
                <a:latin typeface="Montserrat"/>
                <a:cs typeface="Montserrat"/>
              </a:rPr>
              <a:t>a</a:t>
            </a:r>
            <a:r>
              <a:rPr sz="3100" spc="45">
                <a:latin typeface="Montserrat"/>
                <a:cs typeface="Montserrat"/>
              </a:rPr>
              <a:t> </a:t>
            </a:r>
            <a:r>
              <a:rPr sz="3100">
                <a:latin typeface="Montserrat"/>
                <a:cs typeface="Montserrat"/>
              </a:rPr>
              <a:t>vigilância</a:t>
            </a:r>
            <a:r>
              <a:rPr sz="3100" spc="50">
                <a:latin typeface="Montserrat"/>
                <a:cs typeface="Montserrat"/>
              </a:rPr>
              <a:t> </a:t>
            </a:r>
            <a:r>
              <a:rPr sz="3100">
                <a:latin typeface="Montserrat"/>
                <a:cs typeface="Montserrat"/>
              </a:rPr>
              <a:t>do</a:t>
            </a:r>
            <a:r>
              <a:rPr sz="3100" spc="45">
                <a:latin typeface="Montserrat"/>
                <a:cs typeface="Montserrat"/>
              </a:rPr>
              <a:t> </a:t>
            </a:r>
            <a:r>
              <a:rPr sz="3100" spc="-10">
                <a:latin typeface="Montserrat"/>
                <a:cs typeface="Montserrat"/>
              </a:rPr>
              <a:t>feminicídio</a:t>
            </a:r>
            <a:endParaRPr sz="3100">
              <a:latin typeface="Montserrat"/>
              <a:cs typeface="Montserrat"/>
            </a:endParaRPr>
          </a:p>
        </p:txBody>
      </p:sp>
      <p:sp>
        <p:nvSpPr>
          <p:cNvPr id="8" name="object 22">
            <a:extLst>
              <a:ext uri="{FF2B5EF4-FFF2-40B4-BE49-F238E27FC236}">
                <a16:creationId xmlns:a16="http://schemas.microsoft.com/office/drawing/2014/main" id="{3CD71E0D-8AB7-DF59-0C98-2B061955C562}"/>
              </a:ext>
            </a:extLst>
          </p:cNvPr>
          <p:cNvSpPr/>
          <p:nvPr/>
        </p:nvSpPr>
        <p:spPr>
          <a:xfrm>
            <a:off x="9971020" y="8104465"/>
            <a:ext cx="9081135" cy="2345690"/>
          </a:xfrm>
          <a:custGeom>
            <a:avLst/>
            <a:gdLst/>
            <a:ahLst/>
            <a:cxnLst/>
            <a:rect l="l" t="t" r="r" b="b"/>
            <a:pathLst>
              <a:path w="9081135" h="2345690">
                <a:moveTo>
                  <a:pt x="9080634" y="0"/>
                </a:moveTo>
                <a:lnTo>
                  <a:pt x="0" y="0"/>
                </a:lnTo>
                <a:lnTo>
                  <a:pt x="0" y="2345478"/>
                </a:lnTo>
                <a:lnTo>
                  <a:pt x="7907895" y="2345478"/>
                </a:lnTo>
                <a:lnTo>
                  <a:pt x="7956235" y="2344500"/>
                </a:lnTo>
                <a:lnTo>
                  <a:pt x="8004078" y="2341590"/>
                </a:lnTo>
                <a:lnTo>
                  <a:pt x="8051385" y="2336787"/>
                </a:lnTo>
                <a:lnTo>
                  <a:pt x="8098120" y="2330129"/>
                </a:lnTo>
                <a:lnTo>
                  <a:pt x="8144243" y="2321652"/>
                </a:lnTo>
                <a:lnTo>
                  <a:pt x="8189718" y="2311395"/>
                </a:lnTo>
                <a:lnTo>
                  <a:pt x="8234507" y="2299395"/>
                </a:lnTo>
                <a:lnTo>
                  <a:pt x="8278572" y="2285691"/>
                </a:lnTo>
                <a:lnTo>
                  <a:pt x="8321875" y="2270319"/>
                </a:lnTo>
                <a:lnTo>
                  <a:pt x="8364378" y="2253318"/>
                </a:lnTo>
                <a:lnTo>
                  <a:pt x="8406045" y="2234726"/>
                </a:lnTo>
                <a:lnTo>
                  <a:pt x="8446837" y="2214579"/>
                </a:lnTo>
                <a:lnTo>
                  <a:pt x="8486716" y="2192916"/>
                </a:lnTo>
                <a:lnTo>
                  <a:pt x="8525644" y="2169775"/>
                </a:lnTo>
                <a:lnTo>
                  <a:pt x="8563585" y="2145193"/>
                </a:lnTo>
                <a:lnTo>
                  <a:pt x="8600500" y="2119208"/>
                </a:lnTo>
                <a:lnTo>
                  <a:pt x="8636351" y="2091857"/>
                </a:lnTo>
                <a:lnTo>
                  <a:pt x="8671101" y="2063179"/>
                </a:lnTo>
                <a:lnTo>
                  <a:pt x="8704713" y="2033211"/>
                </a:lnTo>
                <a:lnTo>
                  <a:pt x="8737147" y="2001991"/>
                </a:lnTo>
                <a:lnTo>
                  <a:pt x="8768367" y="1969556"/>
                </a:lnTo>
                <a:lnTo>
                  <a:pt x="8798335" y="1935945"/>
                </a:lnTo>
                <a:lnTo>
                  <a:pt x="8827013" y="1901195"/>
                </a:lnTo>
                <a:lnTo>
                  <a:pt x="8854364" y="1865344"/>
                </a:lnTo>
                <a:lnTo>
                  <a:pt x="8880349" y="1828429"/>
                </a:lnTo>
                <a:lnTo>
                  <a:pt x="8904931" y="1790488"/>
                </a:lnTo>
                <a:lnTo>
                  <a:pt x="8928072" y="1751559"/>
                </a:lnTo>
                <a:lnTo>
                  <a:pt x="8949735" y="1711680"/>
                </a:lnTo>
                <a:lnTo>
                  <a:pt x="8969882" y="1670889"/>
                </a:lnTo>
                <a:lnTo>
                  <a:pt x="8988475" y="1629222"/>
                </a:lnTo>
                <a:lnTo>
                  <a:pt x="9005476" y="1586718"/>
                </a:lnTo>
                <a:lnTo>
                  <a:pt x="9020847" y="1543415"/>
                </a:lnTo>
                <a:lnTo>
                  <a:pt x="9034552" y="1499351"/>
                </a:lnTo>
                <a:lnTo>
                  <a:pt x="9046551" y="1454562"/>
                </a:lnTo>
                <a:lnTo>
                  <a:pt x="9056808" y="1409087"/>
                </a:lnTo>
                <a:lnTo>
                  <a:pt x="9065285" y="1362963"/>
                </a:lnTo>
                <a:lnTo>
                  <a:pt x="9071944" y="1316229"/>
                </a:lnTo>
                <a:lnTo>
                  <a:pt x="9076746" y="1268922"/>
                </a:lnTo>
                <a:lnTo>
                  <a:pt x="9079656" y="1221079"/>
                </a:lnTo>
                <a:lnTo>
                  <a:pt x="9080634" y="1172739"/>
                </a:lnTo>
                <a:lnTo>
                  <a:pt x="9080634" y="0"/>
                </a:lnTo>
                <a:close/>
              </a:path>
            </a:pathLst>
          </a:custGeom>
          <a:solidFill>
            <a:srgbClr val="FFD100"/>
          </a:solidFill>
        </p:spPr>
        <p:txBody>
          <a:bodyPr wrap="square" lIns="0" tIns="0" rIns="0" bIns="0" rtlCol="0"/>
          <a:lstStyle>
            <a:defPPr>
              <a:defRPr kern="0"/>
            </a:defPPr>
          </a:lstStyle>
          <a:p>
            <a:endParaRPr/>
          </a:p>
        </p:txBody>
      </p:sp>
      <p:sp>
        <p:nvSpPr>
          <p:cNvPr id="10" name="object 32">
            <a:extLst>
              <a:ext uri="{FF2B5EF4-FFF2-40B4-BE49-F238E27FC236}">
                <a16:creationId xmlns:a16="http://schemas.microsoft.com/office/drawing/2014/main" id="{7F3A6EAB-8428-8339-AF8D-9054303C0EBB}"/>
              </a:ext>
            </a:extLst>
          </p:cNvPr>
          <p:cNvSpPr txBox="1"/>
          <p:nvPr/>
        </p:nvSpPr>
        <p:spPr>
          <a:xfrm>
            <a:off x="10232145" y="8581715"/>
            <a:ext cx="8296786" cy="14579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>
            <a:defPPr>
              <a:defRPr kern="0"/>
            </a:defPPr>
          </a:lstStyle>
          <a:p>
            <a:pPr algn="ctr">
              <a:lnSpc>
                <a:spcPct val="100000"/>
              </a:lnSpc>
              <a:spcBef>
                <a:spcPts val="130"/>
              </a:spcBef>
            </a:pPr>
            <a:r>
              <a:rPr sz="3100" b="1" spc="-10">
                <a:latin typeface="Montserrat ExtraBold"/>
                <a:cs typeface="Montserrat ExtraBold"/>
              </a:rPr>
              <a:t>PROJETO-</a:t>
            </a:r>
            <a:r>
              <a:rPr sz="3100" b="1">
                <a:latin typeface="Montserrat ExtraBold"/>
                <a:cs typeface="Montserrat ExtraBold"/>
              </a:rPr>
              <a:t>PILOTO</a:t>
            </a:r>
            <a:r>
              <a:rPr sz="3100" b="1" spc="-15">
                <a:latin typeface="Montserrat ExtraBold"/>
                <a:cs typeface="Montserrat ExtraBold"/>
              </a:rPr>
              <a:t> </a:t>
            </a:r>
            <a:r>
              <a:rPr sz="3100" b="1">
                <a:latin typeface="Montserrat ExtraBold"/>
                <a:cs typeface="Montserrat ExtraBold"/>
              </a:rPr>
              <a:t>VIVA</a:t>
            </a:r>
            <a:r>
              <a:rPr sz="3100" b="1" spc="-10">
                <a:latin typeface="Montserrat ExtraBold"/>
                <a:cs typeface="Montserrat ExtraBold"/>
              </a:rPr>
              <a:t> </a:t>
            </a:r>
            <a:r>
              <a:rPr sz="3100" b="1">
                <a:latin typeface="Montserrat ExtraBold"/>
                <a:cs typeface="Montserrat ExtraBold"/>
              </a:rPr>
              <a:t>MAIS</a:t>
            </a:r>
            <a:r>
              <a:rPr sz="3100" b="1" spc="-15">
                <a:latin typeface="Montserrat ExtraBold"/>
                <a:cs typeface="Montserrat ExtraBold"/>
              </a:rPr>
              <a:t> </a:t>
            </a:r>
            <a:r>
              <a:rPr sz="3100" b="1" spc="-10">
                <a:latin typeface="Montserrat ExtraBold"/>
                <a:cs typeface="Montserrat ExtraBold"/>
              </a:rPr>
              <a:t>MULHER</a:t>
            </a:r>
            <a:endParaRPr sz="3100">
              <a:latin typeface="Montserrat ExtraBold"/>
              <a:cs typeface="Montserrat ExtraBold"/>
            </a:endParaRPr>
          </a:p>
          <a:p>
            <a:pPr marL="322580" marR="314325" algn="ctr">
              <a:lnSpc>
                <a:spcPts val="3760"/>
              </a:lnSpc>
              <a:spcBef>
                <a:spcPts val="105"/>
              </a:spcBef>
            </a:pPr>
            <a:r>
              <a:rPr sz="3100">
                <a:latin typeface="Montserrat"/>
                <a:cs typeface="Montserrat"/>
              </a:rPr>
              <a:t>5</a:t>
            </a:r>
            <a:r>
              <a:rPr sz="3100" spc="120">
                <a:latin typeface="Montserrat"/>
                <a:cs typeface="Montserrat"/>
              </a:rPr>
              <a:t> </a:t>
            </a:r>
            <a:r>
              <a:rPr sz="3100">
                <a:latin typeface="Montserrat"/>
                <a:cs typeface="Montserrat"/>
              </a:rPr>
              <a:t>núcleos</a:t>
            </a:r>
            <a:r>
              <a:rPr sz="3100" spc="125">
                <a:latin typeface="Montserrat"/>
                <a:cs typeface="Montserrat"/>
              </a:rPr>
              <a:t> </a:t>
            </a:r>
            <a:r>
              <a:rPr sz="3100">
                <a:latin typeface="Montserrat"/>
                <a:cs typeface="Montserrat"/>
              </a:rPr>
              <a:t>de</a:t>
            </a:r>
            <a:r>
              <a:rPr sz="3100" spc="120">
                <a:latin typeface="Montserrat"/>
                <a:cs typeface="Montserrat"/>
              </a:rPr>
              <a:t> </a:t>
            </a:r>
            <a:r>
              <a:rPr sz="3100">
                <a:latin typeface="Montserrat"/>
                <a:cs typeface="Montserrat"/>
              </a:rPr>
              <a:t>ações</a:t>
            </a:r>
            <a:r>
              <a:rPr sz="3100" spc="125">
                <a:latin typeface="Montserrat"/>
                <a:cs typeface="Montserrat"/>
              </a:rPr>
              <a:t> </a:t>
            </a:r>
            <a:r>
              <a:rPr sz="3100">
                <a:latin typeface="Montserrat"/>
                <a:cs typeface="Montserrat"/>
              </a:rPr>
              <a:t>intersetoriais</a:t>
            </a:r>
            <a:r>
              <a:rPr sz="3100" spc="120">
                <a:latin typeface="Montserrat"/>
                <a:cs typeface="Montserrat"/>
              </a:rPr>
              <a:t> </a:t>
            </a:r>
            <a:r>
              <a:rPr sz="3100" spc="-20">
                <a:latin typeface="Montserrat"/>
                <a:cs typeface="Montserrat"/>
              </a:rPr>
              <a:t>para </a:t>
            </a:r>
            <a:r>
              <a:rPr sz="3100">
                <a:latin typeface="Montserrat"/>
                <a:cs typeface="Montserrat"/>
              </a:rPr>
              <a:t>qualificar</a:t>
            </a:r>
            <a:r>
              <a:rPr sz="3100" spc="45">
                <a:latin typeface="Montserrat"/>
                <a:cs typeface="Montserrat"/>
              </a:rPr>
              <a:t> </a:t>
            </a:r>
            <a:r>
              <a:rPr sz="3100">
                <a:latin typeface="Montserrat"/>
                <a:cs typeface="Montserrat"/>
              </a:rPr>
              <a:t>a</a:t>
            </a:r>
            <a:r>
              <a:rPr sz="3100" spc="45">
                <a:latin typeface="Montserrat"/>
                <a:cs typeface="Montserrat"/>
              </a:rPr>
              <a:t> </a:t>
            </a:r>
            <a:r>
              <a:rPr sz="3100">
                <a:latin typeface="Montserrat"/>
                <a:cs typeface="Montserrat"/>
              </a:rPr>
              <a:t>vigilância</a:t>
            </a:r>
            <a:r>
              <a:rPr sz="3100" spc="50">
                <a:latin typeface="Montserrat"/>
                <a:cs typeface="Montserrat"/>
              </a:rPr>
              <a:t> </a:t>
            </a:r>
            <a:r>
              <a:rPr sz="3100">
                <a:latin typeface="Montserrat"/>
                <a:cs typeface="Montserrat"/>
              </a:rPr>
              <a:t>do</a:t>
            </a:r>
            <a:r>
              <a:rPr sz="3100" spc="45">
                <a:latin typeface="Montserrat"/>
                <a:cs typeface="Montserrat"/>
              </a:rPr>
              <a:t> </a:t>
            </a:r>
            <a:r>
              <a:rPr sz="3100" spc="-10">
                <a:latin typeface="Montserrat"/>
                <a:cs typeface="Montserrat"/>
              </a:rPr>
              <a:t>feminicídio</a:t>
            </a:r>
            <a:endParaRPr sz="3100">
              <a:latin typeface="Montserrat"/>
              <a:cs typeface="Montserrat"/>
            </a:endParaRPr>
          </a:p>
        </p:txBody>
      </p:sp>
      <p:grpSp>
        <p:nvGrpSpPr>
          <p:cNvPr id="17" name="object 63">
            <a:extLst>
              <a:ext uri="{FF2B5EF4-FFF2-40B4-BE49-F238E27FC236}">
                <a16:creationId xmlns:a16="http://schemas.microsoft.com/office/drawing/2014/main" id="{A56CE2A4-B39D-3331-7A66-55D0D13E2A04}"/>
              </a:ext>
            </a:extLst>
          </p:cNvPr>
          <p:cNvGrpSpPr/>
          <p:nvPr/>
        </p:nvGrpSpPr>
        <p:grpSpPr>
          <a:xfrm>
            <a:off x="509" y="6767169"/>
            <a:ext cx="5587521" cy="90764"/>
            <a:chOff x="1277374" y="3423980"/>
            <a:chExt cx="5587521" cy="197485"/>
          </a:xfrm>
        </p:grpSpPr>
        <p:sp>
          <p:nvSpPr>
            <p:cNvPr id="13" name="object 64">
              <a:extLst>
                <a:ext uri="{FF2B5EF4-FFF2-40B4-BE49-F238E27FC236}">
                  <a16:creationId xmlns:a16="http://schemas.microsoft.com/office/drawing/2014/main" id="{03E39C79-748B-06D5-26DB-7DAA14AE2DD8}"/>
                </a:ext>
              </a:extLst>
            </p:cNvPr>
            <p:cNvSpPr/>
            <p:nvPr/>
          </p:nvSpPr>
          <p:spPr>
            <a:xfrm>
              <a:off x="1277374" y="3423980"/>
              <a:ext cx="2794635" cy="197485"/>
            </a:xfrm>
            <a:custGeom>
              <a:avLst/>
              <a:gdLst/>
              <a:ahLst/>
              <a:cxnLst/>
              <a:rect l="l" t="t" r="r" b="b"/>
              <a:pathLst>
                <a:path w="2794635" h="197485">
                  <a:moveTo>
                    <a:pt x="2794155" y="0"/>
                  </a:moveTo>
                  <a:lnTo>
                    <a:pt x="0" y="0"/>
                  </a:lnTo>
                  <a:lnTo>
                    <a:pt x="0" y="197124"/>
                  </a:lnTo>
                  <a:lnTo>
                    <a:pt x="2794155" y="197124"/>
                  </a:lnTo>
                  <a:lnTo>
                    <a:pt x="2794155" y="0"/>
                  </a:lnTo>
                  <a:close/>
                </a:path>
              </a:pathLst>
            </a:custGeom>
            <a:solidFill>
              <a:srgbClr val="000ED1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15" name="object 65">
              <a:extLst>
                <a:ext uri="{FF2B5EF4-FFF2-40B4-BE49-F238E27FC236}">
                  <a16:creationId xmlns:a16="http://schemas.microsoft.com/office/drawing/2014/main" id="{5B10977A-1C64-7643-7566-A995F8646DE7}"/>
                </a:ext>
              </a:extLst>
            </p:cNvPr>
            <p:cNvSpPr/>
            <p:nvPr/>
          </p:nvSpPr>
          <p:spPr>
            <a:xfrm>
              <a:off x="4071530" y="3423980"/>
              <a:ext cx="2793365" cy="197485"/>
            </a:xfrm>
            <a:custGeom>
              <a:avLst/>
              <a:gdLst/>
              <a:ahLst/>
              <a:cxnLst/>
              <a:rect l="l" t="t" r="r" b="b"/>
              <a:pathLst>
                <a:path w="2793365" h="197485">
                  <a:moveTo>
                    <a:pt x="2792742" y="0"/>
                  </a:moveTo>
                  <a:lnTo>
                    <a:pt x="0" y="0"/>
                  </a:lnTo>
                  <a:lnTo>
                    <a:pt x="0" y="197124"/>
                  </a:lnTo>
                  <a:lnTo>
                    <a:pt x="2792742" y="197124"/>
                  </a:lnTo>
                  <a:lnTo>
                    <a:pt x="2792742" y="0"/>
                  </a:lnTo>
                  <a:close/>
                </a:path>
              </a:pathLst>
            </a:custGeom>
            <a:solidFill>
              <a:srgbClr val="FFD100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</p:grpSp>
      <p:sp>
        <p:nvSpPr>
          <p:cNvPr id="19" name="object 22">
            <a:extLst>
              <a:ext uri="{FF2B5EF4-FFF2-40B4-BE49-F238E27FC236}">
                <a16:creationId xmlns:a16="http://schemas.microsoft.com/office/drawing/2014/main" id="{BC95872D-5C49-2F26-4265-68990B3FA3D4}"/>
              </a:ext>
            </a:extLst>
          </p:cNvPr>
          <p:cNvSpPr/>
          <p:nvPr/>
        </p:nvSpPr>
        <p:spPr>
          <a:xfrm>
            <a:off x="9971020" y="8104465"/>
            <a:ext cx="9081135" cy="2345690"/>
          </a:xfrm>
          <a:custGeom>
            <a:avLst/>
            <a:gdLst/>
            <a:ahLst/>
            <a:cxnLst/>
            <a:rect l="l" t="t" r="r" b="b"/>
            <a:pathLst>
              <a:path w="9081135" h="2345690">
                <a:moveTo>
                  <a:pt x="9080634" y="0"/>
                </a:moveTo>
                <a:lnTo>
                  <a:pt x="0" y="0"/>
                </a:lnTo>
                <a:lnTo>
                  <a:pt x="0" y="2345478"/>
                </a:lnTo>
                <a:lnTo>
                  <a:pt x="7907895" y="2345478"/>
                </a:lnTo>
                <a:lnTo>
                  <a:pt x="7956235" y="2344500"/>
                </a:lnTo>
                <a:lnTo>
                  <a:pt x="8004078" y="2341590"/>
                </a:lnTo>
                <a:lnTo>
                  <a:pt x="8051385" y="2336787"/>
                </a:lnTo>
                <a:lnTo>
                  <a:pt x="8098120" y="2330129"/>
                </a:lnTo>
                <a:lnTo>
                  <a:pt x="8144243" y="2321652"/>
                </a:lnTo>
                <a:lnTo>
                  <a:pt x="8189718" y="2311395"/>
                </a:lnTo>
                <a:lnTo>
                  <a:pt x="8234507" y="2299395"/>
                </a:lnTo>
                <a:lnTo>
                  <a:pt x="8278572" y="2285691"/>
                </a:lnTo>
                <a:lnTo>
                  <a:pt x="8321875" y="2270319"/>
                </a:lnTo>
                <a:lnTo>
                  <a:pt x="8364378" y="2253318"/>
                </a:lnTo>
                <a:lnTo>
                  <a:pt x="8406045" y="2234726"/>
                </a:lnTo>
                <a:lnTo>
                  <a:pt x="8446837" y="2214579"/>
                </a:lnTo>
                <a:lnTo>
                  <a:pt x="8486716" y="2192916"/>
                </a:lnTo>
                <a:lnTo>
                  <a:pt x="8525644" y="2169775"/>
                </a:lnTo>
                <a:lnTo>
                  <a:pt x="8563585" y="2145193"/>
                </a:lnTo>
                <a:lnTo>
                  <a:pt x="8600500" y="2119208"/>
                </a:lnTo>
                <a:lnTo>
                  <a:pt x="8636351" y="2091857"/>
                </a:lnTo>
                <a:lnTo>
                  <a:pt x="8671101" y="2063179"/>
                </a:lnTo>
                <a:lnTo>
                  <a:pt x="8704713" y="2033211"/>
                </a:lnTo>
                <a:lnTo>
                  <a:pt x="8737147" y="2001991"/>
                </a:lnTo>
                <a:lnTo>
                  <a:pt x="8768367" y="1969556"/>
                </a:lnTo>
                <a:lnTo>
                  <a:pt x="8798335" y="1935945"/>
                </a:lnTo>
                <a:lnTo>
                  <a:pt x="8827013" y="1901195"/>
                </a:lnTo>
                <a:lnTo>
                  <a:pt x="8854364" y="1865344"/>
                </a:lnTo>
                <a:lnTo>
                  <a:pt x="8880349" y="1828429"/>
                </a:lnTo>
                <a:lnTo>
                  <a:pt x="8904931" y="1790488"/>
                </a:lnTo>
                <a:lnTo>
                  <a:pt x="8928072" y="1751559"/>
                </a:lnTo>
                <a:lnTo>
                  <a:pt x="8949735" y="1711680"/>
                </a:lnTo>
                <a:lnTo>
                  <a:pt x="8969882" y="1670889"/>
                </a:lnTo>
                <a:lnTo>
                  <a:pt x="8988475" y="1629222"/>
                </a:lnTo>
                <a:lnTo>
                  <a:pt x="9005476" y="1586718"/>
                </a:lnTo>
                <a:lnTo>
                  <a:pt x="9020847" y="1543415"/>
                </a:lnTo>
                <a:lnTo>
                  <a:pt x="9034552" y="1499351"/>
                </a:lnTo>
                <a:lnTo>
                  <a:pt x="9046551" y="1454562"/>
                </a:lnTo>
                <a:lnTo>
                  <a:pt x="9056808" y="1409087"/>
                </a:lnTo>
                <a:lnTo>
                  <a:pt x="9065285" y="1362963"/>
                </a:lnTo>
                <a:lnTo>
                  <a:pt x="9071944" y="1316229"/>
                </a:lnTo>
                <a:lnTo>
                  <a:pt x="9076746" y="1268922"/>
                </a:lnTo>
                <a:lnTo>
                  <a:pt x="9079656" y="1221079"/>
                </a:lnTo>
                <a:lnTo>
                  <a:pt x="9080634" y="1172739"/>
                </a:lnTo>
                <a:lnTo>
                  <a:pt x="9080634" y="0"/>
                </a:lnTo>
                <a:close/>
              </a:path>
            </a:pathLst>
          </a:custGeom>
          <a:solidFill>
            <a:srgbClr val="FFD100"/>
          </a:solidFill>
        </p:spPr>
        <p:txBody>
          <a:bodyPr wrap="square" lIns="0" tIns="0" rIns="0" bIns="0" rtlCol="0"/>
          <a:lstStyle>
            <a:defPPr>
              <a:defRPr kern="0"/>
            </a:defPPr>
          </a:lstStyle>
          <a:p>
            <a:endParaRPr/>
          </a:p>
        </p:txBody>
      </p:sp>
      <p:sp>
        <p:nvSpPr>
          <p:cNvPr id="20" name="object 32">
            <a:extLst>
              <a:ext uri="{FF2B5EF4-FFF2-40B4-BE49-F238E27FC236}">
                <a16:creationId xmlns:a16="http://schemas.microsoft.com/office/drawing/2014/main" id="{B8AE91F9-F290-C591-E205-00C1ADD057A3}"/>
              </a:ext>
            </a:extLst>
          </p:cNvPr>
          <p:cNvSpPr txBox="1"/>
          <p:nvPr/>
        </p:nvSpPr>
        <p:spPr>
          <a:xfrm>
            <a:off x="10232145" y="8581715"/>
            <a:ext cx="8296786" cy="14579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>
            <a:defPPr>
              <a:defRPr kern="0"/>
            </a:defPPr>
          </a:lstStyle>
          <a:p>
            <a:pPr algn="ctr">
              <a:lnSpc>
                <a:spcPct val="100000"/>
              </a:lnSpc>
              <a:spcBef>
                <a:spcPts val="130"/>
              </a:spcBef>
            </a:pPr>
            <a:r>
              <a:rPr sz="3100" b="1" spc="-10">
                <a:latin typeface="Montserrat ExtraBold"/>
                <a:cs typeface="Montserrat ExtraBold"/>
              </a:rPr>
              <a:t>PROJETO-</a:t>
            </a:r>
            <a:r>
              <a:rPr sz="3100" b="1">
                <a:latin typeface="Montserrat ExtraBold"/>
                <a:cs typeface="Montserrat ExtraBold"/>
              </a:rPr>
              <a:t>PILOTO</a:t>
            </a:r>
            <a:r>
              <a:rPr sz="3100" b="1" spc="-15">
                <a:latin typeface="Montserrat ExtraBold"/>
                <a:cs typeface="Montserrat ExtraBold"/>
              </a:rPr>
              <a:t> </a:t>
            </a:r>
            <a:r>
              <a:rPr sz="3100" b="1">
                <a:latin typeface="Montserrat ExtraBold"/>
                <a:cs typeface="Montserrat ExtraBold"/>
              </a:rPr>
              <a:t>VIVA</a:t>
            </a:r>
            <a:r>
              <a:rPr sz="3100" b="1" spc="-10">
                <a:latin typeface="Montserrat ExtraBold"/>
                <a:cs typeface="Montserrat ExtraBold"/>
              </a:rPr>
              <a:t> </a:t>
            </a:r>
            <a:r>
              <a:rPr sz="3100" b="1">
                <a:latin typeface="Montserrat ExtraBold"/>
                <a:cs typeface="Montserrat ExtraBold"/>
              </a:rPr>
              <a:t>MAIS</a:t>
            </a:r>
            <a:r>
              <a:rPr sz="3100" b="1" spc="-15">
                <a:latin typeface="Montserrat ExtraBold"/>
                <a:cs typeface="Montserrat ExtraBold"/>
              </a:rPr>
              <a:t> </a:t>
            </a:r>
            <a:r>
              <a:rPr sz="3100" b="1" spc="-10">
                <a:latin typeface="Montserrat ExtraBold"/>
                <a:cs typeface="Montserrat ExtraBold"/>
              </a:rPr>
              <a:t>MULHER</a:t>
            </a:r>
            <a:endParaRPr sz="3100">
              <a:latin typeface="Montserrat ExtraBold"/>
              <a:cs typeface="Montserrat ExtraBold"/>
            </a:endParaRPr>
          </a:p>
          <a:p>
            <a:pPr marL="322580" marR="314325" algn="ctr">
              <a:lnSpc>
                <a:spcPts val="3760"/>
              </a:lnSpc>
              <a:spcBef>
                <a:spcPts val="105"/>
              </a:spcBef>
            </a:pPr>
            <a:r>
              <a:rPr sz="3100">
                <a:latin typeface="Montserrat"/>
                <a:cs typeface="Montserrat"/>
              </a:rPr>
              <a:t>5</a:t>
            </a:r>
            <a:r>
              <a:rPr sz="3100" spc="120">
                <a:latin typeface="Montserrat"/>
                <a:cs typeface="Montserrat"/>
              </a:rPr>
              <a:t> </a:t>
            </a:r>
            <a:r>
              <a:rPr sz="3100">
                <a:latin typeface="Montserrat"/>
                <a:cs typeface="Montserrat"/>
              </a:rPr>
              <a:t>núcleos</a:t>
            </a:r>
            <a:r>
              <a:rPr sz="3100" spc="125">
                <a:latin typeface="Montserrat"/>
                <a:cs typeface="Montserrat"/>
              </a:rPr>
              <a:t> </a:t>
            </a:r>
            <a:r>
              <a:rPr sz="3100">
                <a:latin typeface="Montserrat"/>
                <a:cs typeface="Montserrat"/>
              </a:rPr>
              <a:t>de</a:t>
            </a:r>
            <a:r>
              <a:rPr sz="3100" spc="120">
                <a:latin typeface="Montserrat"/>
                <a:cs typeface="Montserrat"/>
              </a:rPr>
              <a:t> </a:t>
            </a:r>
            <a:r>
              <a:rPr sz="3100">
                <a:latin typeface="Montserrat"/>
                <a:cs typeface="Montserrat"/>
              </a:rPr>
              <a:t>ações</a:t>
            </a:r>
            <a:r>
              <a:rPr sz="3100" spc="125">
                <a:latin typeface="Montserrat"/>
                <a:cs typeface="Montserrat"/>
              </a:rPr>
              <a:t> </a:t>
            </a:r>
            <a:r>
              <a:rPr sz="3100">
                <a:latin typeface="Montserrat"/>
                <a:cs typeface="Montserrat"/>
              </a:rPr>
              <a:t>intersetoriais</a:t>
            </a:r>
            <a:r>
              <a:rPr sz="3100" spc="120">
                <a:latin typeface="Montserrat"/>
                <a:cs typeface="Montserrat"/>
              </a:rPr>
              <a:t> </a:t>
            </a:r>
            <a:r>
              <a:rPr sz="3100" spc="-20">
                <a:latin typeface="Montserrat"/>
                <a:cs typeface="Montserrat"/>
              </a:rPr>
              <a:t>para </a:t>
            </a:r>
            <a:r>
              <a:rPr sz="3100">
                <a:latin typeface="Montserrat"/>
                <a:cs typeface="Montserrat"/>
              </a:rPr>
              <a:t>qualificar</a:t>
            </a:r>
            <a:r>
              <a:rPr sz="3100" spc="45">
                <a:latin typeface="Montserrat"/>
                <a:cs typeface="Montserrat"/>
              </a:rPr>
              <a:t> </a:t>
            </a:r>
            <a:r>
              <a:rPr sz="3100">
                <a:latin typeface="Montserrat"/>
                <a:cs typeface="Montserrat"/>
              </a:rPr>
              <a:t>a</a:t>
            </a:r>
            <a:r>
              <a:rPr sz="3100" spc="45">
                <a:latin typeface="Montserrat"/>
                <a:cs typeface="Montserrat"/>
              </a:rPr>
              <a:t> </a:t>
            </a:r>
            <a:r>
              <a:rPr sz="3100">
                <a:latin typeface="Montserrat"/>
                <a:cs typeface="Montserrat"/>
              </a:rPr>
              <a:t>vigilância</a:t>
            </a:r>
            <a:r>
              <a:rPr sz="3100" spc="50">
                <a:latin typeface="Montserrat"/>
                <a:cs typeface="Montserrat"/>
              </a:rPr>
              <a:t> </a:t>
            </a:r>
            <a:r>
              <a:rPr sz="3100">
                <a:latin typeface="Montserrat"/>
                <a:cs typeface="Montserrat"/>
              </a:rPr>
              <a:t>do</a:t>
            </a:r>
            <a:r>
              <a:rPr sz="3100" spc="45">
                <a:latin typeface="Montserrat"/>
                <a:cs typeface="Montserrat"/>
              </a:rPr>
              <a:t> </a:t>
            </a:r>
            <a:r>
              <a:rPr sz="3100" spc="-10">
                <a:latin typeface="Montserrat"/>
                <a:cs typeface="Montserrat"/>
              </a:rPr>
              <a:t>feminicídio</a:t>
            </a:r>
            <a:endParaRPr sz="3100">
              <a:latin typeface="Montserrat"/>
              <a:cs typeface="Montserrat"/>
            </a:endParaRPr>
          </a:p>
        </p:txBody>
      </p:sp>
      <p:sp>
        <p:nvSpPr>
          <p:cNvPr id="21" name="object 22">
            <a:extLst>
              <a:ext uri="{FF2B5EF4-FFF2-40B4-BE49-F238E27FC236}">
                <a16:creationId xmlns:a16="http://schemas.microsoft.com/office/drawing/2014/main" id="{F815C013-65F3-4777-FC57-19737815AC95}"/>
              </a:ext>
            </a:extLst>
          </p:cNvPr>
          <p:cNvSpPr/>
          <p:nvPr/>
        </p:nvSpPr>
        <p:spPr>
          <a:xfrm>
            <a:off x="9971020" y="8104465"/>
            <a:ext cx="9081135" cy="2345690"/>
          </a:xfrm>
          <a:custGeom>
            <a:avLst/>
            <a:gdLst/>
            <a:ahLst/>
            <a:cxnLst/>
            <a:rect l="l" t="t" r="r" b="b"/>
            <a:pathLst>
              <a:path w="9081135" h="2345690">
                <a:moveTo>
                  <a:pt x="9080634" y="0"/>
                </a:moveTo>
                <a:lnTo>
                  <a:pt x="0" y="0"/>
                </a:lnTo>
                <a:lnTo>
                  <a:pt x="0" y="2345478"/>
                </a:lnTo>
                <a:lnTo>
                  <a:pt x="7907895" y="2345478"/>
                </a:lnTo>
                <a:lnTo>
                  <a:pt x="7956235" y="2344500"/>
                </a:lnTo>
                <a:lnTo>
                  <a:pt x="8004078" y="2341590"/>
                </a:lnTo>
                <a:lnTo>
                  <a:pt x="8051385" y="2336787"/>
                </a:lnTo>
                <a:lnTo>
                  <a:pt x="8098120" y="2330129"/>
                </a:lnTo>
                <a:lnTo>
                  <a:pt x="8144243" y="2321652"/>
                </a:lnTo>
                <a:lnTo>
                  <a:pt x="8189718" y="2311395"/>
                </a:lnTo>
                <a:lnTo>
                  <a:pt x="8234507" y="2299395"/>
                </a:lnTo>
                <a:lnTo>
                  <a:pt x="8278572" y="2285691"/>
                </a:lnTo>
                <a:lnTo>
                  <a:pt x="8321875" y="2270319"/>
                </a:lnTo>
                <a:lnTo>
                  <a:pt x="8364378" y="2253318"/>
                </a:lnTo>
                <a:lnTo>
                  <a:pt x="8406045" y="2234726"/>
                </a:lnTo>
                <a:lnTo>
                  <a:pt x="8446837" y="2214579"/>
                </a:lnTo>
                <a:lnTo>
                  <a:pt x="8486716" y="2192916"/>
                </a:lnTo>
                <a:lnTo>
                  <a:pt x="8525644" y="2169775"/>
                </a:lnTo>
                <a:lnTo>
                  <a:pt x="8563585" y="2145193"/>
                </a:lnTo>
                <a:lnTo>
                  <a:pt x="8600500" y="2119208"/>
                </a:lnTo>
                <a:lnTo>
                  <a:pt x="8636351" y="2091857"/>
                </a:lnTo>
                <a:lnTo>
                  <a:pt x="8671101" y="2063179"/>
                </a:lnTo>
                <a:lnTo>
                  <a:pt x="8704713" y="2033211"/>
                </a:lnTo>
                <a:lnTo>
                  <a:pt x="8737147" y="2001991"/>
                </a:lnTo>
                <a:lnTo>
                  <a:pt x="8768367" y="1969556"/>
                </a:lnTo>
                <a:lnTo>
                  <a:pt x="8798335" y="1935945"/>
                </a:lnTo>
                <a:lnTo>
                  <a:pt x="8827013" y="1901195"/>
                </a:lnTo>
                <a:lnTo>
                  <a:pt x="8854364" y="1865344"/>
                </a:lnTo>
                <a:lnTo>
                  <a:pt x="8880349" y="1828429"/>
                </a:lnTo>
                <a:lnTo>
                  <a:pt x="8904931" y="1790488"/>
                </a:lnTo>
                <a:lnTo>
                  <a:pt x="8928072" y="1751559"/>
                </a:lnTo>
                <a:lnTo>
                  <a:pt x="8949735" y="1711680"/>
                </a:lnTo>
                <a:lnTo>
                  <a:pt x="8969882" y="1670889"/>
                </a:lnTo>
                <a:lnTo>
                  <a:pt x="8988475" y="1629222"/>
                </a:lnTo>
                <a:lnTo>
                  <a:pt x="9005476" y="1586718"/>
                </a:lnTo>
                <a:lnTo>
                  <a:pt x="9020847" y="1543415"/>
                </a:lnTo>
                <a:lnTo>
                  <a:pt x="9034552" y="1499351"/>
                </a:lnTo>
                <a:lnTo>
                  <a:pt x="9046551" y="1454562"/>
                </a:lnTo>
                <a:lnTo>
                  <a:pt x="9056808" y="1409087"/>
                </a:lnTo>
                <a:lnTo>
                  <a:pt x="9065285" y="1362963"/>
                </a:lnTo>
                <a:lnTo>
                  <a:pt x="9071944" y="1316229"/>
                </a:lnTo>
                <a:lnTo>
                  <a:pt x="9076746" y="1268922"/>
                </a:lnTo>
                <a:lnTo>
                  <a:pt x="9079656" y="1221079"/>
                </a:lnTo>
                <a:lnTo>
                  <a:pt x="9080634" y="1172739"/>
                </a:lnTo>
                <a:lnTo>
                  <a:pt x="9080634" y="0"/>
                </a:lnTo>
                <a:close/>
              </a:path>
            </a:pathLst>
          </a:custGeom>
          <a:solidFill>
            <a:srgbClr val="FFD100"/>
          </a:solidFill>
        </p:spPr>
        <p:txBody>
          <a:bodyPr wrap="square" lIns="0" tIns="0" rIns="0" bIns="0" rtlCol="0"/>
          <a:lstStyle>
            <a:defPPr>
              <a:defRPr kern="0"/>
            </a:defPPr>
          </a:lstStyle>
          <a:p>
            <a:endParaRPr/>
          </a:p>
        </p:txBody>
      </p:sp>
      <p:sp>
        <p:nvSpPr>
          <p:cNvPr id="22" name="object 32">
            <a:extLst>
              <a:ext uri="{FF2B5EF4-FFF2-40B4-BE49-F238E27FC236}">
                <a16:creationId xmlns:a16="http://schemas.microsoft.com/office/drawing/2014/main" id="{3A5975FB-DAD7-CF95-358C-FC896E3438C8}"/>
              </a:ext>
            </a:extLst>
          </p:cNvPr>
          <p:cNvSpPr txBox="1"/>
          <p:nvPr/>
        </p:nvSpPr>
        <p:spPr>
          <a:xfrm>
            <a:off x="10232145" y="8581715"/>
            <a:ext cx="8296786" cy="14579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>
            <a:defPPr>
              <a:defRPr kern="0"/>
            </a:defPPr>
          </a:lstStyle>
          <a:p>
            <a:pPr algn="ctr">
              <a:lnSpc>
                <a:spcPct val="100000"/>
              </a:lnSpc>
              <a:spcBef>
                <a:spcPts val="130"/>
              </a:spcBef>
            </a:pPr>
            <a:r>
              <a:rPr sz="3100" b="1" spc="-10">
                <a:latin typeface="Montserrat ExtraBold"/>
                <a:cs typeface="Montserrat ExtraBold"/>
              </a:rPr>
              <a:t>PROJETO-</a:t>
            </a:r>
            <a:r>
              <a:rPr sz="3100" b="1">
                <a:latin typeface="Montserrat ExtraBold"/>
                <a:cs typeface="Montserrat ExtraBold"/>
              </a:rPr>
              <a:t>PILOTO</a:t>
            </a:r>
            <a:r>
              <a:rPr sz="3100" b="1" spc="-15">
                <a:latin typeface="Montserrat ExtraBold"/>
                <a:cs typeface="Montserrat ExtraBold"/>
              </a:rPr>
              <a:t> </a:t>
            </a:r>
            <a:r>
              <a:rPr sz="3100" b="1">
                <a:latin typeface="Montserrat ExtraBold"/>
                <a:cs typeface="Montserrat ExtraBold"/>
              </a:rPr>
              <a:t>VIVA</a:t>
            </a:r>
            <a:r>
              <a:rPr sz="3100" b="1" spc="-10">
                <a:latin typeface="Montserrat ExtraBold"/>
                <a:cs typeface="Montserrat ExtraBold"/>
              </a:rPr>
              <a:t> </a:t>
            </a:r>
            <a:r>
              <a:rPr sz="3100" b="1">
                <a:latin typeface="Montserrat ExtraBold"/>
                <a:cs typeface="Montserrat ExtraBold"/>
              </a:rPr>
              <a:t>MAIS</a:t>
            </a:r>
            <a:r>
              <a:rPr sz="3100" b="1" spc="-15">
                <a:latin typeface="Montserrat ExtraBold"/>
                <a:cs typeface="Montserrat ExtraBold"/>
              </a:rPr>
              <a:t> </a:t>
            </a:r>
            <a:r>
              <a:rPr sz="3100" b="1" spc="-10">
                <a:latin typeface="Montserrat ExtraBold"/>
                <a:cs typeface="Montserrat ExtraBold"/>
              </a:rPr>
              <a:t>MULHER</a:t>
            </a:r>
            <a:endParaRPr sz="3100">
              <a:latin typeface="Montserrat ExtraBold"/>
              <a:cs typeface="Montserrat ExtraBold"/>
            </a:endParaRPr>
          </a:p>
          <a:p>
            <a:pPr marL="322580" marR="314325" algn="ctr">
              <a:lnSpc>
                <a:spcPts val="3760"/>
              </a:lnSpc>
              <a:spcBef>
                <a:spcPts val="105"/>
              </a:spcBef>
            </a:pPr>
            <a:r>
              <a:rPr sz="3100">
                <a:latin typeface="Montserrat"/>
                <a:cs typeface="Montserrat"/>
              </a:rPr>
              <a:t>5</a:t>
            </a:r>
            <a:r>
              <a:rPr sz="3100" spc="120">
                <a:latin typeface="Montserrat"/>
                <a:cs typeface="Montserrat"/>
              </a:rPr>
              <a:t> </a:t>
            </a:r>
            <a:r>
              <a:rPr sz="3100">
                <a:latin typeface="Montserrat"/>
                <a:cs typeface="Montserrat"/>
              </a:rPr>
              <a:t>núcleos</a:t>
            </a:r>
            <a:r>
              <a:rPr sz="3100" spc="125">
                <a:latin typeface="Montserrat"/>
                <a:cs typeface="Montserrat"/>
              </a:rPr>
              <a:t> </a:t>
            </a:r>
            <a:r>
              <a:rPr sz="3100">
                <a:latin typeface="Montserrat"/>
                <a:cs typeface="Montserrat"/>
              </a:rPr>
              <a:t>de</a:t>
            </a:r>
            <a:r>
              <a:rPr sz="3100" spc="120">
                <a:latin typeface="Montserrat"/>
                <a:cs typeface="Montserrat"/>
              </a:rPr>
              <a:t> </a:t>
            </a:r>
            <a:r>
              <a:rPr sz="3100">
                <a:latin typeface="Montserrat"/>
                <a:cs typeface="Montserrat"/>
              </a:rPr>
              <a:t>ações</a:t>
            </a:r>
            <a:r>
              <a:rPr sz="3100" spc="125">
                <a:latin typeface="Montserrat"/>
                <a:cs typeface="Montserrat"/>
              </a:rPr>
              <a:t> </a:t>
            </a:r>
            <a:r>
              <a:rPr sz="3100">
                <a:latin typeface="Montserrat"/>
                <a:cs typeface="Montserrat"/>
              </a:rPr>
              <a:t>intersetoriais</a:t>
            </a:r>
            <a:r>
              <a:rPr sz="3100" spc="120">
                <a:latin typeface="Montserrat"/>
                <a:cs typeface="Montserrat"/>
              </a:rPr>
              <a:t> </a:t>
            </a:r>
            <a:r>
              <a:rPr sz="3100" spc="-20">
                <a:latin typeface="Montserrat"/>
                <a:cs typeface="Montserrat"/>
              </a:rPr>
              <a:t>para </a:t>
            </a:r>
            <a:r>
              <a:rPr sz="3100">
                <a:latin typeface="Montserrat"/>
                <a:cs typeface="Montserrat"/>
              </a:rPr>
              <a:t>qualificar</a:t>
            </a:r>
            <a:r>
              <a:rPr sz="3100" spc="45">
                <a:latin typeface="Montserrat"/>
                <a:cs typeface="Montserrat"/>
              </a:rPr>
              <a:t> </a:t>
            </a:r>
            <a:r>
              <a:rPr sz="3100">
                <a:latin typeface="Montserrat"/>
                <a:cs typeface="Montserrat"/>
              </a:rPr>
              <a:t>a</a:t>
            </a:r>
            <a:r>
              <a:rPr sz="3100" spc="45">
                <a:latin typeface="Montserrat"/>
                <a:cs typeface="Montserrat"/>
              </a:rPr>
              <a:t> </a:t>
            </a:r>
            <a:r>
              <a:rPr sz="3100">
                <a:latin typeface="Montserrat"/>
                <a:cs typeface="Montserrat"/>
              </a:rPr>
              <a:t>vigilância</a:t>
            </a:r>
            <a:r>
              <a:rPr sz="3100" spc="50">
                <a:latin typeface="Montserrat"/>
                <a:cs typeface="Montserrat"/>
              </a:rPr>
              <a:t> </a:t>
            </a:r>
            <a:r>
              <a:rPr sz="3100">
                <a:latin typeface="Montserrat"/>
                <a:cs typeface="Montserrat"/>
              </a:rPr>
              <a:t>do</a:t>
            </a:r>
            <a:r>
              <a:rPr sz="3100" spc="45">
                <a:latin typeface="Montserrat"/>
                <a:cs typeface="Montserrat"/>
              </a:rPr>
              <a:t> </a:t>
            </a:r>
            <a:r>
              <a:rPr sz="3100" spc="-10">
                <a:latin typeface="Montserrat"/>
                <a:cs typeface="Montserrat"/>
              </a:rPr>
              <a:t>feminicídio</a:t>
            </a:r>
            <a:endParaRPr sz="3100">
              <a:latin typeface="Montserrat"/>
              <a:cs typeface="Montserrat"/>
            </a:endParaRPr>
          </a:p>
        </p:txBody>
      </p:sp>
      <p:sp>
        <p:nvSpPr>
          <p:cNvPr id="11" name="object 22">
            <a:extLst>
              <a:ext uri="{FF2B5EF4-FFF2-40B4-BE49-F238E27FC236}">
                <a16:creationId xmlns:a16="http://schemas.microsoft.com/office/drawing/2014/main" id="{CE2F3FD7-1494-1ABD-1091-FE64D8D8D334}"/>
              </a:ext>
            </a:extLst>
          </p:cNvPr>
          <p:cNvSpPr/>
          <p:nvPr/>
        </p:nvSpPr>
        <p:spPr>
          <a:xfrm>
            <a:off x="9971020" y="8104465"/>
            <a:ext cx="9081135" cy="2345690"/>
          </a:xfrm>
          <a:custGeom>
            <a:avLst/>
            <a:gdLst/>
            <a:ahLst/>
            <a:cxnLst/>
            <a:rect l="l" t="t" r="r" b="b"/>
            <a:pathLst>
              <a:path w="9081135" h="2345690">
                <a:moveTo>
                  <a:pt x="9080634" y="0"/>
                </a:moveTo>
                <a:lnTo>
                  <a:pt x="0" y="0"/>
                </a:lnTo>
                <a:lnTo>
                  <a:pt x="0" y="2345478"/>
                </a:lnTo>
                <a:lnTo>
                  <a:pt x="7907895" y="2345478"/>
                </a:lnTo>
                <a:lnTo>
                  <a:pt x="7956235" y="2344500"/>
                </a:lnTo>
                <a:lnTo>
                  <a:pt x="8004078" y="2341590"/>
                </a:lnTo>
                <a:lnTo>
                  <a:pt x="8051385" y="2336787"/>
                </a:lnTo>
                <a:lnTo>
                  <a:pt x="8098120" y="2330129"/>
                </a:lnTo>
                <a:lnTo>
                  <a:pt x="8144243" y="2321652"/>
                </a:lnTo>
                <a:lnTo>
                  <a:pt x="8189718" y="2311395"/>
                </a:lnTo>
                <a:lnTo>
                  <a:pt x="8234507" y="2299395"/>
                </a:lnTo>
                <a:lnTo>
                  <a:pt x="8278572" y="2285691"/>
                </a:lnTo>
                <a:lnTo>
                  <a:pt x="8321875" y="2270319"/>
                </a:lnTo>
                <a:lnTo>
                  <a:pt x="8364378" y="2253318"/>
                </a:lnTo>
                <a:lnTo>
                  <a:pt x="8406045" y="2234726"/>
                </a:lnTo>
                <a:lnTo>
                  <a:pt x="8446837" y="2214579"/>
                </a:lnTo>
                <a:lnTo>
                  <a:pt x="8486716" y="2192916"/>
                </a:lnTo>
                <a:lnTo>
                  <a:pt x="8525644" y="2169775"/>
                </a:lnTo>
                <a:lnTo>
                  <a:pt x="8563585" y="2145193"/>
                </a:lnTo>
                <a:lnTo>
                  <a:pt x="8600500" y="2119208"/>
                </a:lnTo>
                <a:lnTo>
                  <a:pt x="8636351" y="2091857"/>
                </a:lnTo>
                <a:lnTo>
                  <a:pt x="8671101" y="2063179"/>
                </a:lnTo>
                <a:lnTo>
                  <a:pt x="8704713" y="2033211"/>
                </a:lnTo>
                <a:lnTo>
                  <a:pt x="8737147" y="2001991"/>
                </a:lnTo>
                <a:lnTo>
                  <a:pt x="8768367" y="1969556"/>
                </a:lnTo>
                <a:lnTo>
                  <a:pt x="8798335" y="1935945"/>
                </a:lnTo>
                <a:lnTo>
                  <a:pt x="8827013" y="1901195"/>
                </a:lnTo>
                <a:lnTo>
                  <a:pt x="8854364" y="1865344"/>
                </a:lnTo>
                <a:lnTo>
                  <a:pt x="8880349" y="1828429"/>
                </a:lnTo>
                <a:lnTo>
                  <a:pt x="8904931" y="1790488"/>
                </a:lnTo>
                <a:lnTo>
                  <a:pt x="8928072" y="1751559"/>
                </a:lnTo>
                <a:lnTo>
                  <a:pt x="8949735" y="1711680"/>
                </a:lnTo>
                <a:lnTo>
                  <a:pt x="8969882" y="1670889"/>
                </a:lnTo>
                <a:lnTo>
                  <a:pt x="8988475" y="1629222"/>
                </a:lnTo>
                <a:lnTo>
                  <a:pt x="9005476" y="1586718"/>
                </a:lnTo>
                <a:lnTo>
                  <a:pt x="9020847" y="1543415"/>
                </a:lnTo>
                <a:lnTo>
                  <a:pt x="9034552" y="1499351"/>
                </a:lnTo>
                <a:lnTo>
                  <a:pt x="9046551" y="1454562"/>
                </a:lnTo>
                <a:lnTo>
                  <a:pt x="9056808" y="1409087"/>
                </a:lnTo>
                <a:lnTo>
                  <a:pt x="9065285" y="1362963"/>
                </a:lnTo>
                <a:lnTo>
                  <a:pt x="9071944" y="1316229"/>
                </a:lnTo>
                <a:lnTo>
                  <a:pt x="9076746" y="1268922"/>
                </a:lnTo>
                <a:lnTo>
                  <a:pt x="9079656" y="1221079"/>
                </a:lnTo>
                <a:lnTo>
                  <a:pt x="9080634" y="1172739"/>
                </a:lnTo>
                <a:lnTo>
                  <a:pt x="9080634" y="0"/>
                </a:lnTo>
                <a:close/>
              </a:path>
            </a:pathLst>
          </a:custGeom>
          <a:solidFill>
            <a:srgbClr val="FFD100"/>
          </a:solidFill>
        </p:spPr>
        <p:txBody>
          <a:bodyPr wrap="square" lIns="0" tIns="0" rIns="0" bIns="0" rtlCol="0"/>
          <a:lstStyle>
            <a:defPPr>
              <a:defRPr kern="0"/>
            </a:defPPr>
          </a:lstStyle>
          <a:p>
            <a:endParaRPr/>
          </a:p>
        </p:txBody>
      </p:sp>
      <p:sp>
        <p:nvSpPr>
          <p:cNvPr id="23" name="object 32">
            <a:extLst>
              <a:ext uri="{FF2B5EF4-FFF2-40B4-BE49-F238E27FC236}">
                <a16:creationId xmlns:a16="http://schemas.microsoft.com/office/drawing/2014/main" id="{713C8B2E-B737-79DE-7660-48C80F94EB24}"/>
              </a:ext>
            </a:extLst>
          </p:cNvPr>
          <p:cNvSpPr txBox="1"/>
          <p:nvPr/>
        </p:nvSpPr>
        <p:spPr>
          <a:xfrm>
            <a:off x="10232145" y="8581715"/>
            <a:ext cx="8296786" cy="14579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>
            <a:defPPr>
              <a:defRPr kern="0"/>
            </a:defPPr>
          </a:lstStyle>
          <a:p>
            <a:pPr algn="ctr">
              <a:lnSpc>
                <a:spcPct val="100000"/>
              </a:lnSpc>
              <a:spcBef>
                <a:spcPts val="130"/>
              </a:spcBef>
            </a:pPr>
            <a:r>
              <a:rPr sz="3100" b="1" spc="-10">
                <a:latin typeface="Montserrat ExtraBold"/>
                <a:cs typeface="Montserrat ExtraBold"/>
              </a:rPr>
              <a:t>PROJETO-</a:t>
            </a:r>
            <a:r>
              <a:rPr sz="3100" b="1">
                <a:latin typeface="Montserrat ExtraBold"/>
                <a:cs typeface="Montserrat ExtraBold"/>
              </a:rPr>
              <a:t>PILOTO</a:t>
            </a:r>
            <a:r>
              <a:rPr sz="3100" b="1" spc="-15">
                <a:latin typeface="Montserrat ExtraBold"/>
                <a:cs typeface="Montserrat ExtraBold"/>
              </a:rPr>
              <a:t> </a:t>
            </a:r>
            <a:r>
              <a:rPr sz="3100" b="1">
                <a:latin typeface="Montserrat ExtraBold"/>
                <a:cs typeface="Montserrat ExtraBold"/>
              </a:rPr>
              <a:t>VIVA</a:t>
            </a:r>
            <a:r>
              <a:rPr sz="3100" b="1" spc="-10">
                <a:latin typeface="Montserrat ExtraBold"/>
                <a:cs typeface="Montserrat ExtraBold"/>
              </a:rPr>
              <a:t> </a:t>
            </a:r>
            <a:r>
              <a:rPr sz="3100" b="1">
                <a:latin typeface="Montserrat ExtraBold"/>
                <a:cs typeface="Montserrat ExtraBold"/>
              </a:rPr>
              <a:t>MAIS</a:t>
            </a:r>
            <a:r>
              <a:rPr sz="3100" b="1" spc="-15">
                <a:latin typeface="Montserrat ExtraBold"/>
                <a:cs typeface="Montserrat ExtraBold"/>
              </a:rPr>
              <a:t> </a:t>
            </a:r>
            <a:r>
              <a:rPr sz="3100" b="1" spc="-10">
                <a:latin typeface="Montserrat ExtraBold"/>
                <a:cs typeface="Montserrat ExtraBold"/>
              </a:rPr>
              <a:t>MULHER</a:t>
            </a:r>
            <a:endParaRPr sz="3100">
              <a:latin typeface="Montserrat ExtraBold"/>
              <a:cs typeface="Montserrat ExtraBold"/>
            </a:endParaRPr>
          </a:p>
          <a:p>
            <a:pPr marL="322580" marR="314325" algn="ctr">
              <a:lnSpc>
                <a:spcPts val="3760"/>
              </a:lnSpc>
              <a:spcBef>
                <a:spcPts val="105"/>
              </a:spcBef>
            </a:pPr>
            <a:r>
              <a:rPr sz="3100">
                <a:latin typeface="Montserrat"/>
                <a:cs typeface="Montserrat"/>
              </a:rPr>
              <a:t>5</a:t>
            </a:r>
            <a:r>
              <a:rPr sz="3100" spc="120">
                <a:latin typeface="Montserrat"/>
                <a:cs typeface="Montserrat"/>
              </a:rPr>
              <a:t> </a:t>
            </a:r>
            <a:r>
              <a:rPr sz="3100">
                <a:latin typeface="Montserrat"/>
                <a:cs typeface="Montserrat"/>
              </a:rPr>
              <a:t>núcleos</a:t>
            </a:r>
            <a:r>
              <a:rPr sz="3100" spc="125">
                <a:latin typeface="Montserrat"/>
                <a:cs typeface="Montserrat"/>
              </a:rPr>
              <a:t> </a:t>
            </a:r>
            <a:r>
              <a:rPr sz="3100">
                <a:latin typeface="Montserrat"/>
                <a:cs typeface="Montserrat"/>
              </a:rPr>
              <a:t>de</a:t>
            </a:r>
            <a:r>
              <a:rPr sz="3100" spc="120">
                <a:latin typeface="Montserrat"/>
                <a:cs typeface="Montserrat"/>
              </a:rPr>
              <a:t> </a:t>
            </a:r>
            <a:r>
              <a:rPr sz="3100">
                <a:latin typeface="Montserrat"/>
                <a:cs typeface="Montserrat"/>
              </a:rPr>
              <a:t>ações</a:t>
            </a:r>
            <a:r>
              <a:rPr sz="3100" spc="125">
                <a:latin typeface="Montserrat"/>
                <a:cs typeface="Montserrat"/>
              </a:rPr>
              <a:t> </a:t>
            </a:r>
            <a:r>
              <a:rPr sz="3100">
                <a:latin typeface="Montserrat"/>
                <a:cs typeface="Montserrat"/>
              </a:rPr>
              <a:t>intersetoriais</a:t>
            </a:r>
            <a:r>
              <a:rPr sz="3100" spc="120">
                <a:latin typeface="Montserrat"/>
                <a:cs typeface="Montserrat"/>
              </a:rPr>
              <a:t> </a:t>
            </a:r>
            <a:r>
              <a:rPr sz="3100" spc="-20">
                <a:latin typeface="Montserrat"/>
                <a:cs typeface="Montserrat"/>
              </a:rPr>
              <a:t>para </a:t>
            </a:r>
            <a:r>
              <a:rPr sz="3100">
                <a:latin typeface="Montserrat"/>
                <a:cs typeface="Montserrat"/>
              </a:rPr>
              <a:t>qualificar</a:t>
            </a:r>
            <a:r>
              <a:rPr sz="3100" spc="45">
                <a:latin typeface="Montserrat"/>
                <a:cs typeface="Montserrat"/>
              </a:rPr>
              <a:t> </a:t>
            </a:r>
            <a:r>
              <a:rPr sz="3100">
                <a:latin typeface="Montserrat"/>
                <a:cs typeface="Montserrat"/>
              </a:rPr>
              <a:t>a</a:t>
            </a:r>
            <a:r>
              <a:rPr sz="3100" spc="45">
                <a:latin typeface="Montserrat"/>
                <a:cs typeface="Montserrat"/>
              </a:rPr>
              <a:t> </a:t>
            </a:r>
            <a:r>
              <a:rPr sz="3100">
                <a:latin typeface="Montserrat"/>
                <a:cs typeface="Montserrat"/>
              </a:rPr>
              <a:t>vigilância</a:t>
            </a:r>
            <a:r>
              <a:rPr sz="3100" spc="50">
                <a:latin typeface="Montserrat"/>
                <a:cs typeface="Montserrat"/>
              </a:rPr>
              <a:t> </a:t>
            </a:r>
            <a:r>
              <a:rPr sz="3100">
                <a:latin typeface="Montserrat"/>
                <a:cs typeface="Montserrat"/>
              </a:rPr>
              <a:t>do</a:t>
            </a:r>
            <a:r>
              <a:rPr sz="3100" spc="45">
                <a:latin typeface="Montserrat"/>
                <a:cs typeface="Montserrat"/>
              </a:rPr>
              <a:t> </a:t>
            </a:r>
            <a:r>
              <a:rPr sz="3100" spc="-10">
                <a:latin typeface="Montserrat"/>
                <a:cs typeface="Montserrat"/>
              </a:rPr>
              <a:t>feminicídio</a:t>
            </a:r>
            <a:endParaRPr sz="3100">
              <a:latin typeface="Montserrat"/>
              <a:cs typeface="Montserrat"/>
            </a:endParaRPr>
          </a:p>
        </p:txBody>
      </p:sp>
      <p:sp>
        <p:nvSpPr>
          <p:cNvPr id="24" name="object 22">
            <a:extLst>
              <a:ext uri="{FF2B5EF4-FFF2-40B4-BE49-F238E27FC236}">
                <a16:creationId xmlns:a16="http://schemas.microsoft.com/office/drawing/2014/main" id="{1D83E044-3BB5-40E4-0C0E-5AAE51072497}"/>
              </a:ext>
            </a:extLst>
          </p:cNvPr>
          <p:cNvSpPr/>
          <p:nvPr/>
        </p:nvSpPr>
        <p:spPr>
          <a:xfrm>
            <a:off x="9971020" y="8104465"/>
            <a:ext cx="9081135" cy="2345690"/>
          </a:xfrm>
          <a:custGeom>
            <a:avLst/>
            <a:gdLst/>
            <a:ahLst/>
            <a:cxnLst/>
            <a:rect l="l" t="t" r="r" b="b"/>
            <a:pathLst>
              <a:path w="9081135" h="2345690">
                <a:moveTo>
                  <a:pt x="9080634" y="0"/>
                </a:moveTo>
                <a:lnTo>
                  <a:pt x="0" y="0"/>
                </a:lnTo>
                <a:lnTo>
                  <a:pt x="0" y="2345478"/>
                </a:lnTo>
                <a:lnTo>
                  <a:pt x="7907895" y="2345478"/>
                </a:lnTo>
                <a:lnTo>
                  <a:pt x="7956235" y="2344500"/>
                </a:lnTo>
                <a:lnTo>
                  <a:pt x="8004078" y="2341590"/>
                </a:lnTo>
                <a:lnTo>
                  <a:pt x="8051385" y="2336787"/>
                </a:lnTo>
                <a:lnTo>
                  <a:pt x="8098120" y="2330129"/>
                </a:lnTo>
                <a:lnTo>
                  <a:pt x="8144243" y="2321652"/>
                </a:lnTo>
                <a:lnTo>
                  <a:pt x="8189718" y="2311395"/>
                </a:lnTo>
                <a:lnTo>
                  <a:pt x="8234507" y="2299395"/>
                </a:lnTo>
                <a:lnTo>
                  <a:pt x="8278572" y="2285691"/>
                </a:lnTo>
                <a:lnTo>
                  <a:pt x="8321875" y="2270319"/>
                </a:lnTo>
                <a:lnTo>
                  <a:pt x="8364378" y="2253318"/>
                </a:lnTo>
                <a:lnTo>
                  <a:pt x="8406045" y="2234726"/>
                </a:lnTo>
                <a:lnTo>
                  <a:pt x="8446837" y="2214579"/>
                </a:lnTo>
                <a:lnTo>
                  <a:pt x="8486716" y="2192916"/>
                </a:lnTo>
                <a:lnTo>
                  <a:pt x="8525644" y="2169775"/>
                </a:lnTo>
                <a:lnTo>
                  <a:pt x="8563585" y="2145193"/>
                </a:lnTo>
                <a:lnTo>
                  <a:pt x="8600500" y="2119208"/>
                </a:lnTo>
                <a:lnTo>
                  <a:pt x="8636351" y="2091857"/>
                </a:lnTo>
                <a:lnTo>
                  <a:pt x="8671101" y="2063179"/>
                </a:lnTo>
                <a:lnTo>
                  <a:pt x="8704713" y="2033211"/>
                </a:lnTo>
                <a:lnTo>
                  <a:pt x="8737147" y="2001991"/>
                </a:lnTo>
                <a:lnTo>
                  <a:pt x="8768367" y="1969556"/>
                </a:lnTo>
                <a:lnTo>
                  <a:pt x="8798335" y="1935945"/>
                </a:lnTo>
                <a:lnTo>
                  <a:pt x="8827013" y="1901195"/>
                </a:lnTo>
                <a:lnTo>
                  <a:pt x="8854364" y="1865344"/>
                </a:lnTo>
                <a:lnTo>
                  <a:pt x="8880349" y="1828429"/>
                </a:lnTo>
                <a:lnTo>
                  <a:pt x="8904931" y="1790488"/>
                </a:lnTo>
                <a:lnTo>
                  <a:pt x="8928072" y="1751559"/>
                </a:lnTo>
                <a:lnTo>
                  <a:pt x="8949735" y="1711680"/>
                </a:lnTo>
                <a:lnTo>
                  <a:pt x="8969882" y="1670889"/>
                </a:lnTo>
                <a:lnTo>
                  <a:pt x="8988475" y="1629222"/>
                </a:lnTo>
                <a:lnTo>
                  <a:pt x="9005476" y="1586718"/>
                </a:lnTo>
                <a:lnTo>
                  <a:pt x="9020847" y="1543415"/>
                </a:lnTo>
                <a:lnTo>
                  <a:pt x="9034552" y="1499351"/>
                </a:lnTo>
                <a:lnTo>
                  <a:pt x="9046551" y="1454562"/>
                </a:lnTo>
                <a:lnTo>
                  <a:pt x="9056808" y="1409087"/>
                </a:lnTo>
                <a:lnTo>
                  <a:pt x="9065285" y="1362963"/>
                </a:lnTo>
                <a:lnTo>
                  <a:pt x="9071944" y="1316229"/>
                </a:lnTo>
                <a:lnTo>
                  <a:pt x="9076746" y="1268922"/>
                </a:lnTo>
                <a:lnTo>
                  <a:pt x="9079656" y="1221079"/>
                </a:lnTo>
                <a:lnTo>
                  <a:pt x="9080634" y="1172739"/>
                </a:lnTo>
                <a:lnTo>
                  <a:pt x="9080634" y="0"/>
                </a:lnTo>
                <a:close/>
              </a:path>
            </a:pathLst>
          </a:custGeom>
          <a:solidFill>
            <a:srgbClr val="FFD100"/>
          </a:solidFill>
        </p:spPr>
        <p:txBody>
          <a:bodyPr wrap="square" lIns="0" tIns="0" rIns="0" bIns="0" rtlCol="0"/>
          <a:lstStyle>
            <a:defPPr>
              <a:defRPr kern="0"/>
            </a:defPPr>
          </a:lstStyle>
          <a:p>
            <a:endParaRPr/>
          </a:p>
        </p:txBody>
      </p:sp>
      <p:sp>
        <p:nvSpPr>
          <p:cNvPr id="25" name="object 32">
            <a:extLst>
              <a:ext uri="{FF2B5EF4-FFF2-40B4-BE49-F238E27FC236}">
                <a16:creationId xmlns:a16="http://schemas.microsoft.com/office/drawing/2014/main" id="{0D4C67CB-8043-3303-B3AE-9EC3C379C977}"/>
              </a:ext>
            </a:extLst>
          </p:cNvPr>
          <p:cNvSpPr txBox="1"/>
          <p:nvPr/>
        </p:nvSpPr>
        <p:spPr>
          <a:xfrm>
            <a:off x="10232145" y="8581715"/>
            <a:ext cx="8296786" cy="14579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>
            <a:defPPr>
              <a:defRPr kern="0"/>
            </a:defPPr>
          </a:lstStyle>
          <a:p>
            <a:pPr algn="ctr">
              <a:lnSpc>
                <a:spcPct val="100000"/>
              </a:lnSpc>
              <a:spcBef>
                <a:spcPts val="130"/>
              </a:spcBef>
            </a:pPr>
            <a:r>
              <a:rPr sz="3100" b="1" spc="-10">
                <a:latin typeface="Montserrat ExtraBold"/>
                <a:cs typeface="Montserrat ExtraBold"/>
              </a:rPr>
              <a:t>PROJETO-</a:t>
            </a:r>
            <a:r>
              <a:rPr sz="3100" b="1">
                <a:latin typeface="Montserrat ExtraBold"/>
                <a:cs typeface="Montserrat ExtraBold"/>
              </a:rPr>
              <a:t>PILOTO</a:t>
            </a:r>
            <a:r>
              <a:rPr sz="3100" b="1" spc="-15">
                <a:latin typeface="Montserrat ExtraBold"/>
                <a:cs typeface="Montserrat ExtraBold"/>
              </a:rPr>
              <a:t> </a:t>
            </a:r>
            <a:r>
              <a:rPr sz="3100" b="1">
                <a:latin typeface="Montserrat ExtraBold"/>
                <a:cs typeface="Montserrat ExtraBold"/>
              </a:rPr>
              <a:t>VIVA</a:t>
            </a:r>
            <a:r>
              <a:rPr sz="3100" b="1" spc="-10">
                <a:latin typeface="Montserrat ExtraBold"/>
                <a:cs typeface="Montserrat ExtraBold"/>
              </a:rPr>
              <a:t> </a:t>
            </a:r>
            <a:r>
              <a:rPr sz="3100" b="1">
                <a:latin typeface="Montserrat ExtraBold"/>
                <a:cs typeface="Montserrat ExtraBold"/>
              </a:rPr>
              <a:t>MAIS</a:t>
            </a:r>
            <a:r>
              <a:rPr sz="3100" b="1" spc="-15">
                <a:latin typeface="Montserrat ExtraBold"/>
                <a:cs typeface="Montserrat ExtraBold"/>
              </a:rPr>
              <a:t> </a:t>
            </a:r>
            <a:r>
              <a:rPr sz="3100" b="1" spc="-10">
                <a:latin typeface="Montserrat ExtraBold"/>
                <a:cs typeface="Montserrat ExtraBold"/>
              </a:rPr>
              <a:t>MULHER</a:t>
            </a:r>
            <a:endParaRPr sz="3100">
              <a:latin typeface="Montserrat ExtraBold"/>
              <a:cs typeface="Montserrat ExtraBold"/>
            </a:endParaRPr>
          </a:p>
          <a:p>
            <a:pPr marL="322580" marR="314325" algn="ctr">
              <a:lnSpc>
                <a:spcPts val="3760"/>
              </a:lnSpc>
              <a:spcBef>
                <a:spcPts val="105"/>
              </a:spcBef>
            </a:pPr>
            <a:r>
              <a:rPr sz="3100">
                <a:latin typeface="Montserrat"/>
                <a:cs typeface="Montserrat"/>
              </a:rPr>
              <a:t>5</a:t>
            </a:r>
            <a:r>
              <a:rPr sz="3100" spc="120">
                <a:latin typeface="Montserrat"/>
                <a:cs typeface="Montserrat"/>
              </a:rPr>
              <a:t> </a:t>
            </a:r>
            <a:r>
              <a:rPr sz="3100">
                <a:latin typeface="Montserrat"/>
                <a:cs typeface="Montserrat"/>
              </a:rPr>
              <a:t>núcleos</a:t>
            </a:r>
            <a:r>
              <a:rPr sz="3100" spc="125">
                <a:latin typeface="Montserrat"/>
                <a:cs typeface="Montserrat"/>
              </a:rPr>
              <a:t> </a:t>
            </a:r>
            <a:r>
              <a:rPr sz="3100">
                <a:latin typeface="Montserrat"/>
                <a:cs typeface="Montserrat"/>
              </a:rPr>
              <a:t>de</a:t>
            </a:r>
            <a:r>
              <a:rPr sz="3100" spc="120">
                <a:latin typeface="Montserrat"/>
                <a:cs typeface="Montserrat"/>
              </a:rPr>
              <a:t> </a:t>
            </a:r>
            <a:r>
              <a:rPr sz="3100">
                <a:latin typeface="Montserrat"/>
                <a:cs typeface="Montserrat"/>
              </a:rPr>
              <a:t>ações</a:t>
            </a:r>
            <a:r>
              <a:rPr sz="3100" spc="125">
                <a:latin typeface="Montserrat"/>
                <a:cs typeface="Montserrat"/>
              </a:rPr>
              <a:t> </a:t>
            </a:r>
            <a:r>
              <a:rPr sz="3100">
                <a:latin typeface="Montserrat"/>
                <a:cs typeface="Montserrat"/>
              </a:rPr>
              <a:t>intersetoriais</a:t>
            </a:r>
            <a:r>
              <a:rPr sz="3100" spc="120">
                <a:latin typeface="Montserrat"/>
                <a:cs typeface="Montserrat"/>
              </a:rPr>
              <a:t> </a:t>
            </a:r>
            <a:r>
              <a:rPr sz="3100" spc="-20">
                <a:latin typeface="Montserrat"/>
                <a:cs typeface="Montserrat"/>
              </a:rPr>
              <a:t>para </a:t>
            </a:r>
            <a:r>
              <a:rPr sz="3100">
                <a:latin typeface="Montserrat"/>
                <a:cs typeface="Montserrat"/>
              </a:rPr>
              <a:t>qualificar</a:t>
            </a:r>
            <a:r>
              <a:rPr sz="3100" spc="45">
                <a:latin typeface="Montserrat"/>
                <a:cs typeface="Montserrat"/>
              </a:rPr>
              <a:t> </a:t>
            </a:r>
            <a:r>
              <a:rPr sz="3100">
                <a:latin typeface="Montserrat"/>
                <a:cs typeface="Montserrat"/>
              </a:rPr>
              <a:t>a</a:t>
            </a:r>
            <a:r>
              <a:rPr sz="3100" spc="45">
                <a:latin typeface="Montserrat"/>
                <a:cs typeface="Montserrat"/>
              </a:rPr>
              <a:t> </a:t>
            </a:r>
            <a:r>
              <a:rPr sz="3100">
                <a:latin typeface="Montserrat"/>
                <a:cs typeface="Montserrat"/>
              </a:rPr>
              <a:t>vigilância</a:t>
            </a:r>
            <a:r>
              <a:rPr sz="3100" spc="50">
                <a:latin typeface="Montserrat"/>
                <a:cs typeface="Montserrat"/>
              </a:rPr>
              <a:t> </a:t>
            </a:r>
            <a:r>
              <a:rPr sz="3100">
                <a:latin typeface="Montserrat"/>
                <a:cs typeface="Montserrat"/>
              </a:rPr>
              <a:t>do</a:t>
            </a:r>
            <a:r>
              <a:rPr sz="3100" spc="45">
                <a:latin typeface="Montserrat"/>
                <a:cs typeface="Montserrat"/>
              </a:rPr>
              <a:t> </a:t>
            </a:r>
            <a:r>
              <a:rPr sz="3100" spc="-10">
                <a:latin typeface="Montserrat"/>
                <a:cs typeface="Montserrat"/>
              </a:rPr>
              <a:t>feminicídio</a:t>
            </a:r>
            <a:endParaRPr sz="3100">
              <a:latin typeface="Montserrat"/>
              <a:cs typeface="Montserrat"/>
            </a:endParaRPr>
          </a:p>
        </p:txBody>
      </p:sp>
      <p:sp>
        <p:nvSpPr>
          <p:cNvPr id="26" name="object 22">
            <a:extLst>
              <a:ext uri="{FF2B5EF4-FFF2-40B4-BE49-F238E27FC236}">
                <a16:creationId xmlns:a16="http://schemas.microsoft.com/office/drawing/2014/main" id="{58F2C2D9-4F95-44DD-4EBD-14408467FF92}"/>
              </a:ext>
            </a:extLst>
          </p:cNvPr>
          <p:cNvSpPr/>
          <p:nvPr/>
        </p:nvSpPr>
        <p:spPr>
          <a:xfrm>
            <a:off x="9971020" y="8104465"/>
            <a:ext cx="9081135" cy="2345690"/>
          </a:xfrm>
          <a:custGeom>
            <a:avLst/>
            <a:gdLst/>
            <a:ahLst/>
            <a:cxnLst/>
            <a:rect l="l" t="t" r="r" b="b"/>
            <a:pathLst>
              <a:path w="9081135" h="2345690">
                <a:moveTo>
                  <a:pt x="9080634" y="0"/>
                </a:moveTo>
                <a:lnTo>
                  <a:pt x="0" y="0"/>
                </a:lnTo>
                <a:lnTo>
                  <a:pt x="0" y="2345478"/>
                </a:lnTo>
                <a:lnTo>
                  <a:pt x="7907895" y="2345478"/>
                </a:lnTo>
                <a:lnTo>
                  <a:pt x="7956235" y="2344500"/>
                </a:lnTo>
                <a:lnTo>
                  <a:pt x="8004078" y="2341590"/>
                </a:lnTo>
                <a:lnTo>
                  <a:pt x="8051385" y="2336787"/>
                </a:lnTo>
                <a:lnTo>
                  <a:pt x="8098120" y="2330129"/>
                </a:lnTo>
                <a:lnTo>
                  <a:pt x="8144243" y="2321652"/>
                </a:lnTo>
                <a:lnTo>
                  <a:pt x="8189718" y="2311395"/>
                </a:lnTo>
                <a:lnTo>
                  <a:pt x="8234507" y="2299395"/>
                </a:lnTo>
                <a:lnTo>
                  <a:pt x="8278572" y="2285691"/>
                </a:lnTo>
                <a:lnTo>
                  <a:pt x="8321875" y="2270319"/>
                </a:lnTo>
                <a:lnTo>
                  <a:pt x="8364378" y="2253318"/>
                </a:lnTo>
                <a:lnTo>
                  <a:pt x="8406045" y="2234726"/>
                </a:lnTo>
                <a:lnTo>
                  <a:pt x="8446837" y="2214579"/>
                </a:lnTo>
                <a:lnTo>
                  <a:pt x="8486716" y="2192916"/>
                </a:lnTo>
                <a:lnTo>
                  <a:pt x="8525644" y="2169775"/>
                </a:lnTo>
                <a:lnTo>
                  <a:pt x="8563585" y="2145193"/>
                </a:lnTo>
                <a:lnTo>
                  <a:pt x="8600500" y="2119208"/>
                </a:lnTo>
                <a:lnTo>
                  <a:pt x="8636351" y="2091857"/>
                </a:lnTo>
                <a:lnTo>
                  <a:pt x="8671101" y="2063179"/>
                </a:lnTo>
                <a:lnTo>
                  <a:pt x="8704713" y="2033211"/>
                </a:lnTo>
                <a:lnTo>
                  <a:pt x="8737147" y="2001991"/>
                </a:lnTo>
                <a:lnTo>
                  <a:pt x="8768367" y="1969556"/>
                </a:lnTo>
                <a:lnTo>
                  <a:pt x="8798335" y="1935945"/>
                </a:lnTo>
                <a:lnTo>
                  <a:pt x="8827013" y="1901195"/>
                </a:lnTo>
                <a:lnTo>
                  <a:pt x="8854364" y="1865344"/>
                </a:lnTo>
                <a:lnTo>
                  <a:pt x="8880349" y="1828429"/>
                </a:lnTo>
                <a:lnTo>
                  <a:pt x="8904931" y="1790488"/>
                </a:lnTo>
                <a:lnTo>
                  <a:pt x="8928072" y="1751559"/>
                </a:lnTo>
                <a:lnTo>
                  <a:pt x="8949735" y="1711680"/>
                </a:lnTo>
                <a:lnTo>
                  <a:pt x="8969882" y="1670889"/>
                </a:lnTo>
                <a:lnTo>
                  <a:pt x="8988475" y="1629222"/>
                </a:lnTo>
                <a:lnTo>
                  <a:pt x="9005476" y="1586718"/>
                </a:lnTo>
                <a:lnTo>
                  <a:pt x="9020847" y="1543415"/>
                </a:lnTo>
                <a:lnTo>
                  <a:pt x="9034552" y="1499351"/>
                </a:lnTo>
                <a:lnTo>
                  <a:pt x="9046551" y="1454562"/>
                </a:lnTo>
                <a:lnTo>
                  <a:pt x="9056808" y="1409087"/>
                </a:lnTo>
                <a:lnTo>
                  <a:pt x="9065285" y="1362963"/>
                </a:lnTo>
                <a:lnTo>
                  <a:pt x="9071944" y="1316229"/>
                </a:lnTo>
                <a:lnTo>
                  <a:pt x="9076746" y="1268922"/>
                </a:lnTo>
                <a:lnTo>
                  <a:pt x="9079656" y="1221079"/>
                </a:lnTo>
                <a:lnTo>
                  <a:pt x="9080634" y="1172739"/>
                </a:lnTo>
                <a:lnTo>
                  <a:pt x="9080634" y="0"/>
                </a:lnTo>
                <a:close/>
              </a:path>
            </a:pathLst>
          </a:custGeom>
          <a:solidFill>
            <a:srgbClr val="FFD100"/>
          </a:solidFill>
        </p:spPr>
        <p:txBody>
          <a:bodyPr wrap="square" lIns="0" tIns="0" rIns="0" bIns="0" rtlCol="0"/>
          <a:lstStyle>
            <a:defPPr>
              <a:defRPr kern="0"/>
            </a:defPPr>
          </a:lstStyle>
          <a:p>
            <a:endParaRPr/>
          </a:p>
        </p:txBody>
      </p:sp>
      <p:sp>
        <p:nvSpPr>
          <p:cNvPr id="27" name="object 22">
            <a:extLst>
              <a:ext uri="{FF2B5EF4-FFF2-40B4-BE49-F238E27FC236}">
                <a16:creationId xmlns:a16="http://schemas.microsoft.com/office/drawing/2014/main" id="{3A863768-5B36-2E3E-4D58-ED64197A1008}"/>
              </a:ext>
            </a:extLst>
          </p:cNvPr>
          <p:cNvSpPr/>
          <p:nvPr/>
        </p:nvSpPr>
        <p:spPr>
          <a:xfrm>
            <a:off x="9971020" y="8104465"/>
            <a:ext cx="9081135" cy="2345690"/>
          </a:xfrm>
          <a:custGeom>
            <a:avLst/>
            <a:gdLst/>
            <a:ahLst/>
            <a:cxnLst/>
            <a:rect l="l" t="t" r="r" b="b"/>
            <a:pathLst>
              <a:path w="9081135" h="2345690">
                <a:moveTo>
                  <a:pt x="9080634" y="0"/>
                </a:moveTo>
                <a:lnTo>
                  <a:pt x="0" y="0"/>
                </a:lnTo>
                <a:lnTo>
                  <a:pt x="0" y="2345478"/>
                </a:lnTo>
                <a:lnTo>
                  <a:pt x="7907895" y="2345478"/>
                </a:lnTo>
                <a:lnTo>
                  <a:pt x="7956235" y="2344500"/>
                </a:lnTo>
                <a:lnTo>
                  <a:pt x="8004078" y="2341590"/>
                </a:lnTo>
                <a:lnTo>
                  <a:pt x="8051385" y="2336787"/>
                </a:lnTo>
                <a:lnTo>
                  <a:pt x="8098120" y="2330129"/>
                </a:lnTo>
                <a:lnTo>
                  <a:pt x="8144243" y="2321652"/>
                </a:lnTo>
                <a:lnTo>
                  <a:pt x="8189718" y="2311395"/>
                </a:lnTo>
                <a:lnTo>
                  <a:pt x="8234507" y="2299395"/>
                </a:lnTo>
                <a:lnTo>
                  <a:pt x="8278572" y="2285691"/>
                </a:lnTo>
                <a:lnTo>
                  <a:pt x="8321875" y="2270319"/>
                </a:lnTo>
                <a:lnTo>
                  <a:pt x="8364378" y="2253318"/>
                </a:lnTo>
                <a:lnTo>
                  <a:pt x="8406045" y="2234726"/>
                </a:lnTo>
                <a:lnTo>
                  <a:pt x="8446837" y="2214579"/>
                </a:lnTo>
                <a:lnTo>
                  <a:pt x="8486716" y="2192916"/>
                </a:lnTo>
                <a:lnTo>
                  <a:pt x="8525644" y="2169775"/>
                </a:lnTo>
                <a:lnTo>
                  <a:pt x="8563585" y="2145193"/>
                </a:lnTo>
                <a:lnTo>
                  <a:pt x="8600500" y="2119208"/>
                </a:lnTo>
                <a:lnTo>
                  <a:pt x="8636351" y="2091857"/>
                </a:lnTo>
                <a:lnTo>
                  <a:pt x="8671101" y="2063179"/>
                </a:lnTo>
                <a:lnTo>
                  <a:pt x="8704713" y="2033211"/>
                </a:lnTo>
                <a:lnTo>
                  <a:pt x="8737147" y="2001991"/>
                </a:lnTo>
                <a:lnTo>
                  <a:pt x="8768367" y="1969556"/>
                </a:lnTo>
                <a:lnTo>
                  <a:pt x="8798335" y="1935945"/>
                </a:lnTo>
                <a:lnTo>
                  <a:pt x="8827013" y="1901195"/>
                </a:lnTo>
                <a:lnTo>
                  <a:pt x="8854364" y="1865344"/>
                </a:lnTo>
                <a:lnTo>
                  <a:pt x="8880349" y="1828429"/>
                </a:lnTo>
                <a:lnTo>
                  <a:pt x="8904931" y="1790488"/>
                </a:lnTo>
                <a:lnTo>
                  <a:pt x="8928072" y="1751559"/>
                </a:lnTo>
                <a:lnTo>
                  <a:pt x="8949735" y="1711680"/>
                </a:lnTo>
                <a:lnTo>
                  <a:pt x="8969882" y="1670889"/>
                </a:lnTo>
                <a:lnTo>
                  <a:pt x="8988475" y="1629222"/>
                </a:lnTo>
                <a:lnTo>
                  <a:pt x="9005476" y="1586718"/>
                </a:lnTo>
                <a:lnTo>
                  <a:pt x="9020847" y="1543415"/>
                </a:lnTo>
                <a:lnTo>
                  <a:pt x="9034552" y="1499351"/>
                </a:lnTo>
                <a:lnTo>
                  <a:pt x="9046551" y="1454562"/>
                </a:lnTo>
                <a:lnTo>
                  <a:pt x="9056808" y="1409087"/>
                </a:lnTo>
                <a:lnTo>
                  <a:pt x="9065285" y="1362963"/>
                </a:lnTo>
                <a:lnTo>
                  <a:pt x="9071944" y="1316229"/>
                </a:lnTo>
                <a:lnTo>
                  <a:pt x="9076746" y="1268922"/>
                </a:lnTo>
                <a:lnTo>
                  <a:pt x="9079656" y="1221079"/>
                </a:lnTo>
                <a:lnTo>
                  <a:pt x="9080634" y="1172739"/>
                </a:lnTo>
                <a:lnTo>
                  <a:pt x="9080634" y="0"/>
                </a:lnTo>
                <a:close/>
              </a:path>
            </a:pathLst>
          </a:custGeom>
          <a:solidFill>
            <a:srgbClr val="FFD100"/>
          </a:solidFill>
        </p:spPr>
        <p:txBody>
          <a:bodyPr wrap="square" lIns="0" tIns="0" rIns="0" bIns="0" rtlCol="0"/>
          <a:lstStyle>
            <a:defPPr>
              <a:defRPr kern="0"/>
            </a:defPPr>
          </a:lstStyle>
          <a:p>
            <a:endParaRPr/>
          </a:p>
        </p:txBody>
      </p:sp>
      <p:sp>
        <p:nvSpPr>
          <p:cNvPr id="28" name="object 22">
            <a:extLst>
              <a:ext uri="{FF2B5EF4-FFF2-40B4-BE49-F238E27FC236}">
                <a16:creationId xmlns:a16="http://schemas.microsoft.com/office/drawing/2014/main" id="{94A74747-4242-3A6E-33EC-98D3C49199FA}"/>
              </a:ext>
            </a:extLst>
          </p:cNvPr>
          <p:cNvSpPr/>
          <p:nvPr/>
        </p:nvSpPr>
        <p:spPr>
          <a:xfrm>
            <a:off x="9971020" y="8104465"/>
            <a:ext cx="9081135" cy="2345690"/>
          </a:xfrm>
          <a:custGeom>
            <a:avLst/>
            <a:gdLst/>
            <a:ahLst/>
            <a:cxnLst/>
            <a:rect l="l" t="t" r="r" b="b"/>
            <a:pathLst>
              <a:path w="9081135" h="2345690">
                <a:moveTo>
                  <a:pt x="9080634" y="0"/>
                </a:moveTo>
                <a:lnTo>
                  <a:pt x="0" y="0"/>
                </a:lnTo>
                <a:lnTo>
                  <a:pt x="0" y="2345478"/>
                </a:lnTo>
                <a:lnTo>
                  <a:pt x="7907895" y="2345478"/>
                </a:lnTo>
                <a:lnTo>
                  <a:pt x="7956235" y="2344500"/>
                </a:lnTo>
                <a:lnTo>
                  <a:pt x="8004078" y="2341590"/>
                </a:lnTo>
                <a:lnTo>
                  <a:pt x="8051385" y="2336787"/>
                </a:lnTo>
                <a:lnTo>
                  <a:pt x="8098120" y="2330129"/>
                </a:lnTo>
                <a:lnTo>
                  <a:pt x="8144243" y="2321652"/>
                </a:lnTo>
                <a:lnTo>
                  <a:pt x="8189718" y="2311395"/>
                </a:lnTo>
                <a:lnTo>
                  <a:pt x="8234507" y="2299395"/>
                </a:lnTo>
                <a:lnTo>
                  <a:pt x="8278572" y="2285691"/>
                </a:lnTo>
                <a:lnTo>
                  <a:pt x="8321875" y="2270319"/>
                </a:lnTo>
                <a:lnTo>
                  <a:pt x="8364378" y="2253318"/>
                </a:lnTo>
                <a:lnTo>
                  <a:pt x="8406045" y="2234726"/>
                </a:lnTo>
                <a:lnTo>
                  <a:pt x="8446837" y="2214579"/>
                </a:lnTo>
                <a:lnTo>
                  <a:pt x="8486716" y="2192916"/>
                </a:lnTo>
                <a:lnTo>
                  <a:pt x="8525644" y="2169775"/>
                </a:lnTo>
                <a:lnTo>
                  <a:pt x="8563585" y="2145193"/>
                </a:lnTo>
                <a:lnTo>
                  <a:pt x="8600500" y="2119208"/>
                </a:lnTo>
                <a:lnTo>
                  <a:pt x="8636351" y="2091857"/>
                </a:lnTo>
                <a:lnTo>
                  <a:pt x="8671101" y="2063179"/>
                </a:lnTo>
                <a:lnTo>
                  <a:pt x="8704713" y="2033211"/>
                </a:lnTo>
                <a:lnTo>
                  <a:pt x="8737147" y="2001991"/>
                </a:lnTo>
                <a:lnTo>
                  <a:pt x="8768367" y="1969556"/>
                </a:lnTo>
                <a:lnTo>
                  <a:pt x="8798335" y="1935945"/>
                </a:lnTo>
                <a:lnTo>
                  <a:pt x="8827013" y="1901195"/>
                </a:lnTo>
                <a:lnTo>
                  <a:pt x="8854364" y="1865344"/>
                </a:lnTo>
                <a:lnTo>
                  <a:pt x="8880349" y="1828429"/>
                </a:lnTo>
                <a:lnTo>
                  <a:pt x="8904931" y="1790488"/>
                </a:lnTo>
                <a:lnTo>
                  <a:pt x="8928072" y="1751559"/>
                </a:lnTo>
                <a:lnTo>
                  <a:pt x="8949735" y="1711680"/>
                </a:lnTo>
                <a:lnTo>
                  <a:pt x="8969882" y="1670889"/>
                </a:lnTo>
                <a:lnTo>
                  <a:pt x="8988475" y="1629222"/>
                </a:lnTo>
                <a:lnTo>
                  <a:pt x="9005476" y="1586718"/>
                </a:lnTo>
                <a:lnTo>
                  <a:pt x="9020847" y="1543415"/>
                </a:lnTo>
                <a:lnTo>
                  <a:pt x="9034552" y="1499351"/>
                </a:lnTo>
                <a:lnTo>
                  <a:pt x="9046551" y="1454562"/>
                </a:lnTo>
                <a:lnTo>
                  <a:pt x="9056808" y="1409087"/>
                </a:lnTo>
                <a:lnTo>
                  <a:pt x="9065285" y="1362963"/>
                </a:lnTo>
                <a:lnTo>
                  <a:pt x="9071944" y="1316229"/>
                </a:lnTo>
                <a:lnTo>
                  <a:pt x="9076746" y="1268922"/>
                </a:lnTo>
                <a:lnTo>
                  <a:pt x="9079656" y="1221079"/>
                </a:lnTo>
                <a:lnTo>
                  <a:pt x="9080634" y="1172739"/>
                </a:lnTo>
                <a:lnTo>
                  <a:pt x="9080634" y="0"/>
                </a:lnTo>
                <a:close/>
              </a:path>
            </a:pathLst>
          </a:custGeom>
          <a:solidFill>
            <a:srgbClr val="FFD100"/>
          </a:solidFill>
        </p:spPr>
        <p:txBody>
          <a:bodyPr wrap="square" lIns="0" tIns="0" rIns="0" bIns="0" rtlCol="0"/>
          <a:lstStyle>
            <a:defPPr>
              <a:defRPr kern="0"/>
            </a:defPPr>
          </a:lstStyle>
          <a:p>
            <a:endParaRPr/>
          </a:p>
        </p:txBody>
      </p:sp>
      <p:pic>
        <p:nvPicPr>
          <p:cNvPr id="29" name="Imagem 2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7" t="33085" r="-547" b="33085"/>
          <a:stretch/>
        </p:blipFill>
        <p:spPr>
          <a:xfrm>
            <a:off x="8666329" y="5959551"/>
            <a:ext cx="3375546" cy="807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0617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3895D0E-E8DD-2515-67F7-9B118971CA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object 63">
            <a:extLst>
              <a:ext uri="{FF2B5EF4-FFF2-40B4-BE49-F238E27FC236}">
                <a16:creationId xmlns:a16="http://schemas.microsoft.com/office/drawing/2014/main" id="{8219943E-A277-F817-E2AE-39B3853ECE7B}"/>
              </a:ext>
            </a:extLst>
          </p:cNvPr>
          <p:cNvGrpSpPr/>
          <p:nvPr/>
        </p:nvGrpSpPr>
        <p:grpSpPr>
          <a:xfrm>
            <a:off x="509" y="6767169"/>
            <a:ext cx="5587521" cy="90764"/>
            <a:chOff x="1277374" y="3423980"/>
            <a:chExt cx="5587521" cy="197485"/>
          </a:xfrm>
        </p:grpSpPr>
        <p:sp>
          <p:nvSpPr>
            <p:cNvPr id="5" name="object 64">
              <a:extLst>
                <a:ext uri="{FF2B5EF4-FFF2-40B4-BE49-F238E27FC236}">
                  <a16:creationId xmlns:a16="http://schemas.microsoft.com/office/drawing/2014/main" id="{DDEA1E72-207F-B205-0A1A-222C33DD5233}"/>
                </a:ext>
              </a:extLst>
            </p:cNvPr>
            <p:cNvSpPr/>
            <p:nvPr/>
          </p:nvSpPr>
          <p:spPr>
            <a:xfrm>
              <a:off x="1277374" y="3423980"/>
              <a:ext cx="2794635" cy="197485"/>
            </a:xfrm>
            <a:custGeom>
              <a:avLst/>
              <a:gdLst/>
              <a:ahLst/>
              <a:cxnLst/>
              <a:rect l="l" t="t" r="r" b="b"/>
              <a:pathLst>
                <a:path w="2794635" h="197485">
                  <a:moveTo>
                    <a:pt x="2794155" y="0"/>
                  </a:moveTo>
                  <a:lnTo>
                    <a:pt x="0" y="0"/>
                  </a:lnTo>
                  <a:lnTo>
                    <a:pt x="0" y="197124"/>
                  </a:lnTo>
                  <a:lnTo>
                    <a:pt x="2794155" y="197124"/>
                  </a:lnTo>
                  <a:lnTo>
                    <a:pt x="2794155" y="0"/>
                  </a:lnTo>
                  <a:close/>
                </a:path>
              </a:pathLst>
            </a:custGeom>
            <a:solidFill>
              <a:srgbClr val="000ED1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  <p:sp>
          <p:nvSpPr>
            <p:cNvPr id="7" name="object 65">
              <a:extLst>
                <a:ext uri="{FF2B5EF4-FFF2-40B4-BE49-F238E27FC236}">
                  <a16:creationId xmlns:a16="http://schemas.microsoft.com/office/drawing/2014/main" id="{1D6BFACC-BC9D-808A-2565-3D087AA81EB0}"/>
                </a:ext>
              </a:extLst>
            </p:cNvPr>
            <p:cNvSpPr/>
            <p:nvPr/>
          </p:nvSpPr>
          <p:spPr>
            <a:xfrm>
              <a:off x="4071530" y="3423980"/>
              <a:ext cx="2793365" cy="197485"/>
            </a:xfrm>
            <a:custGeom>
              <a:avLst/>
              <a:gdLst/>
              <a:ahLst/>
              <a:cxnLst/>
              <a:rect l="l" t="t" r="r" b="b"/>
              <a:pathLst>
                <a:path w="2793365" h="197485">
                  <a:moveTo>
                    <a:pt x="2792742" y="0"/>
                  </a:moveTo>
                  <a:lnTo>
                    <a:pt x="0" y="0"/>
                  </a:lnTo>
                  <a:lnTo>
                    <a:pt x="0" y="197124"/>
                  </a:lnTo>
                  <a:lnTo>
                    <a:pt x="2792742" y="197124"/>
                  </a:lnTo>
                  <a:lnTo>
                    <a:pt x="2792742" y="0"/>
                  </a:lnTo>
                  <a:close/>
                </a:path>
              </a:pathLst>
            </a:custGeom>
            <a:solidFill>
              <a:srgbClr val="FFD100"/>
            </a:solidFill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/>
            </a:p>
          </p:txBody>
        </p:sp>
      </p:grpSp>
      <p:pic>
        <p:nvPicPr>
          <p:cNvPr id="10" name="Imagem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929" b="45501"/>
          <a:stretch/>
        </p:blipFill>
        <p:spPr>
          <a:xfrm>
            <a:off x="3080551" y="4539324"/>
            <a:ext cx="6869646" cy="805033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7" t="33085" r="-547" b="33085"/>
          <a:stretch/>
        </p:blipFill>
        <p:spPr>
          <a:xfrm>
            <a:off x="2794665" y="809164"/>
            <a:ext cx="8774567" cy="2099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48170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Escritório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255</Words>
  <Application>Microsoft Office PowerPoint</Application>
  <PresentationFormat>Widescreen</PresentationFormat>
  <Paragraphs>49</Paragraphs>
  <Slides>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</vt:i4>
      </vt:variant>
    </vt:vector>
  </HeadingPairs>
  <TitlesOfParts>
    <vt:vector size="14" baseType="lpstr">
      <vt:lpstr>Aptos</vt:lpstr>
      <vt:lpstr>Aptos Display</vt:lpstr>
      <vt:lpstr>Arial</vt:lpstr>
      <vt:lpstr>Arial Black</vt:lpstr>
      <vt:lpstr>Gontserrat Black</vt:lpstr>
      <vt:lpstr>Montserrat</vt:lpstr>
      <vt:lpstr>Montserrat ExtraBold</vt:lpstr>
      <vt:lpstr>Montserrat regular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Marcella Ludmila de Oliveira Rodrigues</dc:creator>
  <cp:lastModifiedBy>Marcella Ludmila de Oliveira Rodrigues</cp:lastModifiedBy>
  <cp:revision>36</cp:revision>
  <dcterms:created xsi:type="dcterms:W3CDTF">2012-07-30T23:50:35Z</dcterms:created>
  <dcterms:modified xsi:type="dcterms:W3CDTF">2026-10-07T19:39:46Z</dcterms:modified>
</cp:coreProperties>
</file>