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77" r:id="rId6"/>
    <p:sldId id="264" r:id="rId7"/>
    <p:sldId id="288" r:id="rId8"/>
    <p:sldId id="289" r:id="rId9"/>
    <p:sldId id="290" r:id="rId10"/>
    <p:sldId id="275" r:id="rId11"/>
    <p:sldId id="283" r:id="rId12"/>
    <p:sldId id="284" r:id="rId13"/>
    <p:sldId id="271" r:id="rId14"/>
    <p:sldId id="272" r:id="rId15"/>
    <p:sldId id="273" r:id="rId16"/>
    <p:sldId id="260" r:id="rId17"/>
    <p:sldId id="287" r:id="rId18"/>
    <p:sldId id="278" r:id="rId19"/>
    <p:sldId id="286" r:id="rId20"/>
    <p:sldId id="276" r:id="rId21"/>
    <p:sldId id="269" r:id="rId22"/>
    <p:sldId id="294" r:id="rId23"/>
    <p:sldId id="292" r:id="rId24"/>
    <p:sldId id="297" r:id="rId25"/>
    <p:sldId id="298" r:id="rId26"/>
    <p:sldId id="300" r:id="rId27"/>
    <p:sldId id="29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0F4"/>
    <a:srgbClr val="3C30E7"/>
    <a:srgbClr val="F2DFF5"/>
    <a:srgbClr val="CF8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ívia Pimenta" userId="6ecee75c641d8d0d" providerId="LiveId" clId="{F1E20CF2-DE79-45A9-A93A-C3A5AACB0C26}"/>
    <pc:docChg chg="modSld">
      <pc:chgData name="Lívia Pimenta" userId="6ecee75c641d8d0d" providerId="LiveId" clId="{F1E20CF2-DE79-45A9-A93A-C3A5AACB0C26}" dt="2022-12-04T23:56:18.934" v="21" actId="20577"/>
      <pc:docMkLst>
        <pc:docMk/>
      </pc:docMkLst>
      <pc:sldChg chg="modSp mod">
        <pc:chgData name="Lívia Pimenta" userId="6ecee75c641d8d0d" providerId="LiveId" clId="{F1E20CF2-DE79-45A9-A93A-C3A5AACB0C26}" dt="2022-12-04T23:52:07.263" v="19" actId="20577"/>
        <pc:sldMkLst>
          <pc:docMk/>
          <pc:sldMk cId="2760801564" sldId="258"/>
        </pc:sldMkLst>
        <pc:spChg chg="mod">
          <ac:chgData name="Lívia Pimenta" userId="6ecee75c641d8d0d" providerId="LiveId" clId="{F1E20CF2-DE79-45A9-A93A-C3A5AACB0C26}" dt="2022-12-04T23:52:07.263" v="19" actId="20577"/>
          <ac:spMkLst>
            <pc:docMk/>
            <pc:sldMk cId="2760801564" sldId="258"/>
            <ac:spMk id="8" creationId="{2DC730D4-1A9D-AA68-FB1C-17EFD8A62084}"/>
          </ac:spMkLst>
        </pc:spChg>
      </pc:sldChg>
      <pc:sldChg chg="modSp mod">
        <pc:chgData name="Lívia Pimenta" userId="6ecee75c641d8d0d" providerId="LiveId" clId="{F1E20CF2-DE79-45A9-A93A-C3A5AACB0C26}" dt="2022-12-04T23:56:18.934" v="21" actId="20577"/>
        <pc:sldMkLst>
          <pc:docMk/>
          <pc:sldMk cId="860836585" sldId="278"/>
        </pc:sldMkLst>
        <pc:spChg chg="mod">
          <ac:chgData name="Lívia Pimenta" userId="6ecee75c641d8d0d" providerId="LiveId" clId="{F1E20CF2-DE79-45A9-A93A-C3A5AACB0C26}" dt="2022-12-04T23:56:18.934" v="21" actId="20577"/>
          <ac:spMkLst>
            <pc:docMk/>
            <pc:sldMk cId="860836585" sldId="278"/>
            <ac:spMk id="3" creationId="{A2181C46-9F4A-97AB-E173-77C261876789}"/>
          </ac:spMkLst>
        </pc:spChg>
      </pc:sldChg>
      <pc:sldChg chg="delSp modAnim">
        <pc:chgData name="Lívia Pimenta" userId="6ecee75c641d8d0d" providerId="LiveId" clId="{F1E20CF2-DE79-45A9-A93A-C3A5AACB0C26}" dt="2022-12-04T18:55:38.332" v="0" actId="478"/>
        <pc:sldMkLst>
          <pc:docMk/>
          <pc:sldMk cId="4271578157" sldId="300"/>
        </pc:sldMkLst>
        <pc:picChg chg="del">
          <ac:chgData name="Lívia Pimenta" userId="6ecee75c641d8d0d" providerId="LiveId" clId="{F1E20CF2-DE79-45A9-A93A-C3A5AACB0C26}" dt="2022-12-04T18:55:38.332" v="0" actId="478"/>
          <ac:picMkLst>
            <pc:docMk/>
            <pc:sldMk cId="4271578157" sldId="300"/>
            <ac:picMk id="1032" creationId="{CEA8E324-3572-621E-86B1-6E201E045B7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FA022084\Desktop\BOMDIA%20COVID19%20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FA022084\Desktop\BOMDIA%20COVID19%20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FA022084\Desktop\BOMDIA%20COVID19%20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teste!$B$1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teste!$A$2:$A$887</c:f>
              <c:numCache>
                <c:formatCode>m/d/yyyy</c:formatCode>
                <c:ptCount val="886"/>
                <c:pt idx="0">
                  <c:v>43919</c:v>
                </c:pt>
                <c:pt idx="1">
                  <c:v>43920</c:v>
                </c:pt>
                <c:pt idx="2">
                  <c:v>43921</c:v>
                </c:pt>
                <c:pt idx="3">
                  <c:v>43922</c:v>
                </c:pt>
                <c:pt idx="4">
                  <c:v>43923</c:v>
                </c:pt>
                <c:pt idx="5">
                  <c:v>43924</c:v>
                </c:pt>
                <c:pt idx="6">
                  <c:v>43925</c:v>
                </c:pt>
                <c:pt idx="7">
                  <c:v>43926</c:v>
                </c:pt>
                <c:pt idx="8">
                  <c:v>43927</c:v>
                </c:pt>
                <c:pt idx="9">
                  <c:v>43928</c:v>
                </c:pt>
                <c:pt idx="10">
                  <c:v>43929</c:v>
                </c:pt>
                <c:pt idx="11">
                  <c:v>43930</c:v>
                </c:pt>
                <c:pt idx="12">
                  <c:v>43931</c:v>
                </c:pt>
                <c:pt idx="13">
                  <c:v>43932</c:v>
                </c:pt>
                <c:pt idx="14">
                  <c:v>43933</c:v>
                </c:pt>
                <c:pt idx="15">
                  <c:v>43934</c:v>
                </c:pt>
                <c:pt idx="16">
                  <c:v>43935</c:v>
                </c:pt>
                <c:pt idx="17">
                  <c:v>43936</c:v>
                </c:pt>
                <c:pt idx="18">
                  <c:v>43937</c:v>
                </c:pt>
                <c:pt idx="19">
                  <c:v>43938</c:v>
                </c:pt>
                <c:pt idx="20">
                  <c:v>43939</c:v>
                </c:pt>
                <c:pt idx="21">
                  <c:v>43940</c:v>
                </c:pt>
                <c:pt idx="22">
                  <c:v>43941</c:v>
                </c:pt>
                <c:pt idx="23">
                  <c:v>43942</c:v>
                </c:pt>
                <c:pt idx="24">
                  <c:v>43943</c:v>
                </c:pt>
                <c:pt idx="25">
                  <c:v>43944</c:v>
                </c:pt>
                <c:pt idx="26">
                  <c:v>43945</c:v>
                </c:pt>
                <c:pt idx="27">
                  <c:v>43946</c:v>
                </c:pt>
                <c:pt idx="28">
                  <c:v>43947</c:v>
                </c:pt>
                <c:pt idx="29">
                  <c:v>43948</c:v>
                </c:pt>
                <c:pt idx="30">
                  <c:v>43949</c:v>
                </c:pt>
                <c:pt idx="31">
                  <c:v>43950</c:v>
                </c:pt>
                <c:pt idx="32">
                  <c:v>43951</c:v>
                </c:pt>
                <c:pt idx="33">
                  <c:v>43952</c:v>
                </c:pt>
                <c:pt idx="34">
                  <c:v>43953</c:v>
                </c:pt>
                <c:pt idx="35">
                  <c:v>43954</c:v>
                </c:pt>
                <c:pt idx="36">
                  <c:v>43955</c:v>
                </c:pt>
                <c:pt idx="37">
                  <c:v>43956</c:v>
                </c:pt>
                <c:pt idx="38">
                  <c:v>43957</c:v>
                </c:pt>
                <c:pt idx="39">
                  <c:v>43958</c:v>
                </c:pt>
                <c:pt idx="40">
                  <c:v>43959</c:v>
                </c:pt>
                <c:pt idx="41">
                  <c:v>43960</c:v>
                </c:pt>
                <c:pt idx="42">
                  <c:v>43961</c:v>
                </c:pt>
                <c:pt idx="43">
                  <c:v>43962</c:v>
                </c:pt>
                <c:pt idx="44">
                  <c:v>43963</c:v>
                </c:pt>
                <c:pt idx="45">
                  <c:v>43964</c:v>
                </c:pt>
                <c:pt idx="46">
                  <c:v>43965</c:v>
                </c:pt>
                <c:pt idx="47">
                  <c:v>43966</c:v>
                </c:pt>
                <c:pt idx="48">
                  <c:v>43967</c:v>
                </c:pt>
                <c:pt idx="49">
                  <c:v>43968</c:v>
                </c:pt>
                <c:pt idx="50">
                  <c:v>43969</c:v>
                </c:pt>
                <c:pt idx="51">
                  <c:v>43970</c:v>
                </c:pt>
                <c:pt idx="52">
                  <c:v>43971</c:v>
                </c:pt>
                <c:pt idx="53">
                  <c:v>43972</c:v>
                </c:pt>
                <c:pt idx="54">
                  <c:v>43973</c:v>
                </c:pt>
                <c:pt idx="55">
                  <c:v>43974</c:v>
                </c:pt>
                <c:pt idx="56">
                  <c:v>43975</c:v>
                </c:pt>
                <c:pt idx="57">
                  <c:v>43976</c:v>
                </c:pt>
                <c:pt idx="58">
                  <c:v>43977</c:v>
                </c:pt>
                <c:pt idx="59">
                  <c:v>43978</c:v>
                </c:pt>
                <c:pt idx="60">
                  <c:v>43979</c:v>
                </c:pt>
                <c:pt idx="61">
                  <c:v>43980</c:v>
                </c:pt>
                <c:pt idx="62">
                  <c:v>43981</c:v>
                </c:pt>
                <c:pt idx="63">
                  <c:v>43982</c:v>
                </c:pt>
                <c:pt idx="64">
                  <c:v>43983</c:v>
                </c:pt>
                <c:pt idx="65">
                  <c:v>43984</c:v>
                </c:pt>
                <c:pt idx="66">
                  <c:v>43985</c:v>
                </c:pt>
                <c:pt idx="67">
                  <c:v>43986</c:v>
                </c:pt>
                <c:pt idx="68">
                  <c:v>43987</c:v>
                </c:pt>
                <c:pt idx="69">
                  <c:v>43988</c:v>
                </c:pt>
                <c:pt idx="70">
                  <c:v>43989</c:v>
                </c:pt>
                <c:pt idx="71">
                  <c:v>43990</c:v>
                </c:pt>
                <c:pt idx="72">
                  <c:v>43991</c:v>
                </c:pt>
                <c:pt idx="73">
                  <c:v>43992</c:v>
                </c:pt>
                <c:pt idx="74">
                  <c:v>43993</c:v>
                </c:pt>
                <c:pt idx="75">
                  <c:v>43994</c:v>
                </c:pt>
                <c:pt idx="76">
                  <c:v>43995</c:v>
                </c:pt>
                <c:pt idx="77">
                  <c:v>43996</c:v>
                </c:pt>
                <c:pt idx="78">
                  <c:v>43997</c:v>
                </c:pt>
                <c:pt idx="79">
                  <c:v>43998</c:v>
                </c:pt>
                <c:pt idx="80">
                  <c:v>43999</c:v>
                </c:pt>
                <c:pt idx="81">
                  <c:v>44000</c:v>
                </c:pt>
                <c:pt idx="82">
                  <c:v>44001</c:v>
                </c:pt>
                <c:pt idx="83">
                  <c:v>44002</c:v>
                </c:pt>
                <c:pt idx="84">
                  <c:v>44003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44009</c:v>
                </c:pt>
                <c:pt idx="91">
                  <c:v>44010</c:v>
                </c:pt>
                <c:pt idx="92">
                  <c:v>44011</c:v>
                </c:pt>
                <c:pt idx="93">
                  <c:v>44012</c:v>
                </c:pt>
                <c:pt idx="94">
                  <c:v>44013</c:v>
                </c:pt>
                <c:pt idx="95">
                  <c:v>44014</c:v>
                </c:pt>
                <c:pt idx="96">
                  <c:v>44015</c:v>
                </c:pt>
                <c:pt idx="97">
                  <c:v>44016</c:v>
                </c:pt>
                <c:pt idx="98">
                  <c:v>44017</c:v>
                </c:pt>
                <c:pt idx="99">
                  <c:v>44018</c:v>
                </c:pt>
                <c:pt idx="100">
                  <c:v>44019</c:v>
                </c:pt>
                <c:pt idx="101">
                  <c:v>44020</c:v>
                </c:pt>
                <c:pt idx="102">
                  <c:v>44021</c:v>
                </c:pt>
                <c:pt idx="103">
                  <c:v>44022</c:v>
                </c:pt>
                <c:pt idx="104">
                  <c:v>44023</c:v>
                </c:pt>
                <c:pt idx="105">
                  <c:v>44024</c:v>
                </c:pt>
                <c:pt idx="106">
                  <c:v>44025</c:v>
                </c:pt>
                <c:pt idx="107">
                  <c:v>44026</c:v>
                </c:pt>
                <c:pt idx="108">
                  <c:v>44027</c:v>
                </c:pt>
                <c:pt idx="109">
                  <c:v>44028</c:v>
                </c:pt>
                <c:pt idx="110">
                  <c:v>44029</c:v>
                </c:pt>
                <c:pt idx="111">
                  <c:v>44030</c:v>
                </c:pt>
                <c:pt idx="112">
                  <c:v>44031</c:v>
                </c:pt>
                <c:pt idx="113">
                  <c:v>44032</c:v>
                </c:pt>
                <c:pt idx="114">
                  <c:v>44033</c:v>
                </c:pt>
                <c:pt idx="115">
                  <c:v>44034</c:v>
                </c:pt>
                <c:pt idx="116">
                  <c:v>44035</c:v>
                </c:pt>
                <c:pt idx="117">
                  <c:v>44036</c:v>
                </c:pt>
                <c:pt idx="118">
                  <c:v>44037</c:v>
                </c:pt>
                <c:pt idx="119">
                  <c:v>44038</c:v>
                </c:pt>
                <c:pt idx="120">
                  <c:v>44039</c:v>
                </c:pt>
                <c:pt idx="121">
                  <c:v>44040</c:v>
                </c:pt>
                <c:pt idx="122">
                  <c:v>44041</c:v>
                </c:pt>
                <c:pt idx="123">
                  <c:v>44042</c:v>
                </c:pt>
                <c:pt idx="124">
                  <c:v>44043</c:v>
                </c:pt>
                <c:pt idx="125">
                  <c:v>44044</c:v>
                </c:pt>
                <c:pt idx="126">
                  <c:v>44045</c:v>
                </c:pt>
                <c:pt idx="127">
                  <c:v>44046</c:v>
                </c:pt>
                <c:pt idx="128">
                  <c:v>44047</c:v>
                </c:pt>
                <c:pt idx="129">
                  <c:v>44048</c:v>
                </c:pt>
                <c:pt idx="130">
                  <c:v>44049</c:v>
                </c:pt>
                <c:pt idx="131">
                  <c:v>44050</c:v>
                </c:pt>
                <c:pt idx="132">
                  <c:v>44051</c:v>
                </c:pt>
                <c:pt idx="133">
                  <c:v>44052</c:v>
                </c:pt>
                <c:pt idx="134">
                  <c:v>44053</c:v>
                </c:pt>
                <c:pt idx="135">
                  <c:v>44054</c:v>
                </c:pt>
                <c:pt idx="136">
                  <c:v>44055</c:v>
                </c:pt>
                <c:pt idx="137">
                  <c:v>44056</c:v>
                </c:pt>
                <c:pt idx="138">
                  <c:v>44057</c:v>
                </c:pt>
                <c:pt idx="139">
                  <c:v>44058</c:v>
                </c:pt>
                <c:pt idx="140">
                  <c:v>44059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44065</c:v>
                </c:pt>
                <c:pt idx="147">
                  <c:v>44066</c:v>
                </c:pt>
                <c:pt idx="148">
                  <c:v>44067</c:v>
                </c:pt>
                <c:pt idx="149">
                  <c:v>44068</c:v>
                </c:pt>
                <c:pt idx="150">
                  <c:v>44069</c:v>
                </c:pt>
                <c:pt idx="151">
                  <c:v>44070</c:v>
                </c:pt>
                <c:pt idx="152">
                  <c:v>44071</c:v>
                </c:pt>
                <c:pt idx="153">
                  <c:v>44072</c:v>
                </c:pt>
                <c:pt idx="154">
                  <c:v>44073</c:v>
                </c:pt>
                <c:pt idx="155">
                  <c:v>44074</c:v>
                </c:pt>
                <c:pt idx="156">
                  <c:v>44075</c:v>
                </c:pt>
                <c:pt idx="157">
                  <c:v>44076</c:v>
                </c:pt>
                <c:pt idx="158">
                  <c:v>44077</c:v>
                </c:pt>
                <c:pt idx="159">
                  <c:v>44078</c:v>
                </c:pt>
                <c:pt idx="160">
                  <c:v>44079</c:v>
                </c:pt>
                <c:pt idx="161">
                  <c:v>44080</c:v>
                </c:pt>
                <c:pt idx="162">
                  <c:v>44081</c:v>
                </c:pt>
                <c:pt idx="163">
                  <c:v>44082</c:v>
                </c:pt>
                <c:pt idx="164">
                  <c:v>44083</c:v>
                </c:pt>
                <c:pt idx="165">
                  <c:v>44084</c:v>
                </c:pt>
                <c:pt idx="166">
                  <c:v>44085</c:v>
                </c:pt>
                <c:pt idx="167">
                  <c:v>44086</c:v>
                </c:pt>
                <c:pt idx="168">
                  <c:v>44087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44093</c:v>
                </c:pt>
                <c:pt idx="175">
                  <c:v>44094</c:v>
                </c:pt>
                <c:pt idx="176">
                  <c:v>44095</c:v>
                </c:pt>
                <c:pt idx="177">
                  <c:v>44096</c:v>
                </c:pt>
                <c:pt idx="178">
                  <c:v>44097</c:v>
                </c:pt>
                <c:pt idx="179">
                  <c:v>44098</c:v>
                </c:pt>
                <c:pt idx="180">
                  <c:v>44099</c:v>
                </c:pt>
                <c:pt idx="181">
                  <c:v>44100</c:v>
                </c:pt>
                <c:pt idx="182">
                  <c:v>44101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44107</c:v>
                </c:pt>
                <c:pt idx="189">
                  <c:v>44108</c:v>
                </c:pt>
                <c:pt idx="190">
                  <c:v>44109</c:v>
                </c:pt>
                <c:pt idx="191">
                  <c:v>44110</c:v>
                </c:pt>
                <c:pt idx="192">
                  <c:v>44111</c:v>
                </c:pt>
                <c:pt idx="193">
                  <c:v>44112</c:v>
                </c:pt>
                <c:pt idx="194">
                  <c:v>44113</c:v>
                </c:pt>
                <c:pt idx="195">
                  <c:v>44114</c:v>
                </c:pt>
                <c:pt idx="196">
                  <c:v>44115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44121</c:v>
                </c:pt>
                <c:pt idx="203">
                  <c:v>44122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44128</c:v>
                </c:pt>
                <c:pt idx="210">
                  <c:v>44129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44135</c:v>
                </c:pt>
                <c:pt idx="217">
                  <c:v>44136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44142</c:v>
                </c:pt>
                <c:pt idx="224">
                  <c:v>44143</c:v>
                </c:pt>
                <c:pt idx="225">
                  <c:v>44144</c:v>
                </c:pt>
                <c:pt idx="226">
                  <c:v>44145</c:v>
                </c:pt>
                <c:pt idx="227">
                  <c:v>44146</c:v>
                </c:pt>
                <c:pt idx="228">
                  <c:v>44147</c:v>
                </c:pt>
                <c:pt idx="229">
                  <c:v>44148</c:v>
                </c:pt>
                <c:pt idx="230">
                  <c:v>44149</c:v>
                </c:pt>
                <c:pt idx="231">
                  <c:v>44150</c:v>
                </c:pt>
                <c:pt idx="232">
                  <c:v>44151</c:v>
                </c:pt>
                <c:pt idx="233">
                  <c:v>44152</c:v>
                </c:pt>
                <c:pt idx="234">
                  <c:v>44153</c:v>
                </c:pt>
                <c:pt idx="235">
                  <c:v>44154</c:v>
                </c:pt>
                <c:pt idx="236">
                  <c:v>44155</c:v>
                </c:pt>
                <c:pt idx="237">
                  <c:v>44156</c:v>
                </c:pt>
                <c:pt idx="238">
                  <c:v>44157</c:v>
                </c:pt>
                <c:pt idx="239">
                  <c:v>44158</c:v>
                </c:pt>
                <c:pt idx="240">
                  <c:v>44159</c:v>
                </c:pt>
                <c:pt idx="241">
                  <c:v>44160</c:v>
                </c:pt>
                <c:pt idx="242">
                  <c:v>44161</c:v>
                </c:pt>
                <c:pt idx="243">
                  <c:v>44162</c:v>
                </c:pt>
                <c:pt idx="244">
                  <c:v>44163</c:v>
                </c:pt>
                <c:pt idx="245">
                  <c:v>44164</c:v>
                </c:pt>
                <c:pt idx="246">
                  <c:v>44165</c:v>
                </c:pt>
                <c:pt idx="247">
                  <c:v>44166</c:v>
                </c:pt>
                <c:pt idx="248">
                  <c:v>44167</c:v>
                </c:pt>
                <c:pt idx="249">
                  <c:v>44168</c:v>
                </c:pt>
                <c:pt idx="250">
                  <c:v>44169</c:v>
                </c:pt>
                <c:pt idx="251">
                  <c:v>44170</c:v>
                </c:pt>
                <c:pt idx="252">
                  <c:v>44171</c:v>
                </c:pt>
                <c:pt idx="253">
                  <c:v>44172</c:v>
                </c:pt>
                <c:pt idx="254">
                  <c:v>44173</c:v>
                </c:pt>
                <c:pt idx="255">
                  <c:v>44174</c:v>
                </c:pt>
                <c:pt idx="256">
                  <c:v>44175</c:v>
                </c:pt>
                <c:pt idx="257">
                  <c:v>44176</c:v>
                </c:pt>
                <c:pt idx="258">
                  <c:v>44177</c:v>
                </c:pt>
                <c:pt idx="259">
                  <c:v>44178</c:v>
                </c:pt>
                <c:pt idx="260">
                  <c:v>44179</c:v>
                </c:pt>
                <c:pt idx="261">
                  <c:v>44180</c:v>
                </c:pt>
                <c:pt idx="262">
                  <c:v>44181</c:v>
                </c:pt>
                <c:pt idx="263">
                  <c:v>44182</c:v>
                </c:pt>
                <c:pt idx="264">
                  <c:v>44183</c:v>
                </c:pt>
                <c:pt idx="265">
                  <c:v>44184</c:v>
                </c:pt>
                <c:pt idx="266">
                  <c:v>44185</c:v>
                </c:pt>
                <c:pt idx="267">
                  <c:v>44186</c:v>
                </c:pt>
                <c:pt idx="268">
                  <c:v>44187</c:v>
                </c:pt>
                <c:pt idx="269">
                  <c:v>44188</c:v>
                </c:pt>
                <c:pt idx="270">
                  <c:v>44189</c:v>
                </c:pt>
                <c:pt idx="271">
                  <c:v>44190</c:v>
                </c:pt>
                <c:pt idx="272">
                  <c:v>44191</c:v>
                </c:pt>
                <c:pt idx="273">
                  <c:v>44192</c:v>
                </c:pt>
                <c:pt idx="274">
                  <c:v>44193</c:v>
                </c:pt>
                <c:pt idx="275">
                  <c:v>44194</c:v>
                </c:pt>
                <c:pt idx="276">
                  <c:v>44195</c:v>
                </c:pt>
                <c:pt idx="277">
                  <c:v>44196</c:v>
                </c:pt>
                <c:pt idx="278">
                  <c:v>44197</c:v>
                </c:pt>
                <c:pt idx="279">
                  <c:v>44198</c:v>
                </c:pt>
                <c:pt idx="280">
                  <c:v>44199</c:v>
                </c:pt>
                <c:pt idx="281">
                  <c:v>44200</c:v>
                </c:pt>
                <c:pt idx="282">
                  <c:v>44201</c:v>
                </c:pt>
                <c:pt idx="283">
                  <c:v>44202</c:v>
                </c:pt>
                <c:pt idx="284">
                  <c:v>44203</c:v>
                </c:pt>
                <c:pt idx="285">
                  <c:v>44204</c:v>
                </c:pt>
                <c:pt idx="286">
                  <c:v>44205</c:v>
                </c:pt>
                <c:pt idx="287">
                  <c:v>44206</c:v>
                </c:pt>
                <c:pt idx="288">
                  <c:v>44207</c:v>
                </c:pt>
                <c:pt idx="289">
                  <c:v>44208</c:v>
                </c:pt>
                <c:pt idx="290">
                  <c:v>44209</c:v>
                </c:pt>
                <c:pt idx="291">
                  <c:v>44210</c:v>
                </c:pt>
                <c:pt idx="292">
                  <c:v>44211</c:v>
                </c:pt>
                <c:pt idx="293">
                  <c:v>44212</c:v>
                </c:pt>
                <c:pt idx="294">
                  <c:v>44213</c:v>
                </c:pt>
                <c:pt idx="295">
                  <c:v>44214</c:v>
                </c:pt>
                <c:pt idx="296">
                  <c:v>44215</c:v>
                </c:pt>
                <c:pt idx="297">
                  <c:v>44216</c:v>
                </c:pt>
                <c:pt idx="298">
                  <c:v>44217</c:v>
                </c:pt>
                <c:pt idx="299">
                  <c:v>44218</c:v>
                </c:pt>
                <c:pt idx="300">
                  <c:v>44219</c:v>
                </c:pt>
                <c:pt idx="301">
                  <c:v>44220</c:v>
                </c:pt>
                <c:pt idx="302">
                  <c:v>44221</c:v>
                </c:pt>
                <c:pt idx="303">
                  <c:v>44222</c:v>
                </c:pt>
                <c:pt idx="304">
                  <c:v>44223</c:v>
                </c:pt>
                <c:pt idx="305">
                  <c:v>44224</c:v>
                </c:pt>
                <c:pt idx="306">
                  <c:v>44225</c:v>
                </c:pt>
                <c:pt idx="307">
                  <c:v>44226</c:v>
                </c:pt>
                <c:pt idx="308">
                  <c:v>44227</c:v>
                </c:pt>
                <c:pt idx="309">
                  <c:v>44228</c:v>
                </c:pt>
                <c:pt idx="310">
                  <c:v>44229</c:v>
                </c:pt>
                <c:pt idx="311">
                  <c:v>44230</c:v>
                </c:pt>
                <c:pt idx="312">
                  <c:v>44231</c:v>
                </c:pt>
                <c:pt idx="313">
                  <c:v>44232</c:v>
                </c:pt>
                <c:pt idx="314">
                  <c:v>44233</c:v>
                </c:pt>
                <c:pt idx="315">
                  <c:v>44234</c:v>
                </c:pt>
                <c:pt idx="316">
                  <c:v>44235</c:v>
                </c:pt>
                <c:pt idx="317">
                  <c:v>44236</c:v>
                </c:pt>
                <c:pt idx="318">
                  <c:v>44237</c:v>
                </c:pt>
                <c:pt idx="319">
                  <c:v>44238</c:v>
                </c:pt>
                <c:pt idx="320">
                  <c:v>44239</c:v>
                </c:pt>
                <c:pt idx="321">
                  <c:v>44240</c:v>
                </c:pt>
                <c:pt idx="322">
                  <c:v>44241</c:v>
                </c:pt>
                <c:pt idx="323">
                  <c:v>44242</c:v>
                </c:pt>
                <c:pt idx="324">
                  <c:v>44243</c:v>
                </c:pt>
                <c:pt idx="325">
                  <c:v>44244</c:v>
                </c:pt>
                <c:pt idx="326">
                  <c:v>44245</c:v>
                </c:pt>
                <c:pt idx="327">
                  <c:v>44246</c:v>
                </c:pt>
                <c:pt idx="328">
                  <c:v>44247</c:v>
                </c:pt>
                <c:pt idx="329">
                  <c:v>44248</c:v>
                </c:pt>
                <c:pt idx="330">
                  <c:v>44249</c:v>
                </c:pt>
                <c:pt idx="331">
                  <c:v>44250</c:v>
                </c:pt>
                <c:pt idx="332">
                  <c:v>44251</c:v>
                </c:pt>
                <c:pt idx="333">
                  <c:v>44252</c:v>
                </c:pt>
                <c:pt idx="334">
                  <c:v>44253</c:v>
                </c:pt>
                <c:pt idx="335">
                  <c:v>44254</c:v>
                </c:pt>
                <c:pt idx="336">
                  <c:v>44255</c:v>
                </c:pt>
                <c:pt idx="337">
                  <c:v>44256</c:v>
                </c:pt>
                <c:pt idx="338">
                  <c:v>44257</c:v>
                </c:pt>
                <c:pt idx="339">
                  <c:v>44258</c:v>
                </c:pt>
                <c:pt idx="340">
                  <c:v>44259</c:v>
                </c:pt>
                <c:pt idx="341">
                  <c:v>44260</c:v>
                </c:pt>
                <c:pt idx="342">
                  <c:v>44261</c:v>
                </c:pt>
                <c:pt idx="343">
                  <c:v>44262</c:v>
                </c:pt>
                <c:pt idx="344">
                  <c:v>44263</c:v>
                </c:pt>
                <c:pt idx="345">
                  <c:v>44264</c:v>
                </c:pt>
                <c:pt idx="346">
                  <c:v>44265</c:v>
                </c:pt>
                <c:pt idx="347">
                  <c:v>44266</c:v>
                </c:pt>
                <c:pt idx="348">
                  <c:v>44267</c:v>
                </c:pt>
                <c:pt idx="349">
                  <c:v>44268</c:v>
                </c:pt>
                <c:pt idx="350">
                  <c:v>44269</c:v>
                </c:pt>
                <c:pt idx="351">
                  <c:v>44270</c:v>
                </c:pt>
                <c:pt idx="352">
                  <c:v>44271</c:v>
                </c:pt>
                <c:pt idx="353">
                  <c:v>44272</c:v>
                </c:pt>
                <c:pt idx="354">
                  <c:v>44273</c:v>
                </c:pt>
                <c:pt idx="355">
                  <c:v>44274</c:v>
                </c:pt>
                <c:pt idx="356">
                  <c:v>44275</c:v>
                </c:pt>
                <c:pt idx="357">
                  <c:v>44276</c:v>
                </c:pt>
                <c:pt idx="358">
                  <c:v>44277</c:v>
                </c:pt>
                <c:pt idx="359">
                  <c:v>44278</c:v>
                </c:pt>
                <c:pt idx="360">
                  <c:v>44279</c:v>
                </c:pt>
                <c:pt idx="361">
                  <c:v>44280</c:v>
                </c:pt>
                <c:pt idx="362">
                  <c:v>44281</c:v>
                </c:pt>
                <c:pt idx="363">
                  <c:v>44282</c:v>
                </c:pt>
                <c:pt idx="364">
                  <c:v>44283</c:v>
                </c:pt>
                <c:pt idx="365">
                  <c:v>44284</c:v>
                </c:pt>
                <c:pt idx="366">
                  <c:v>44285</c:v>
                </c:pt>
                <c:pt idx="367">
                  <c:v>44286</c:v>
                </c:pt>
                <c:pt idx="368">
                  <c:v>44287</c:v>
                </c:pt>
                <c:pt idx="369">
                  <c:v>44288</c:v>
                </c:pt>
                <c:pt idx="370">
                  <c:v>44289</c:v>
                </c:pt>
                <c:pt idx="371">
                  <c:v>44290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44296</c:v>
                </c:pt>
                <c:pt idx="378">
                  <c:v>44297</c:v>
                </c:pt>
                <c:pt idx="379">
                  <c:v>44298</c:v>
                </c:pt>
                <c:pt idx="380">
                  <c:v>44299</c:v>
                </c:pt>
                <c:pt idx="381">
                  <c:v>44300</c:v>
                </c:pt>
                <c:pt idx="382">
                  <c:v>44301</c:v>
                </c:pt>
                <c:pt idx="383">
                  <c:v>44302</c:v>
                </c:pt>
                <c:pt idx="384">
                  <c:v>44303</c:v>
                </c:pt>
                <c:pt idx="385">
                  <c:v>44304</c:v>
                </c:pt>
                <c:pt idx="386">
                  <c:v>44305</c:v>
                </c:pt>
                <c:pt idx="387">
                  <c:v>44306</c:v>
                </c:pt>
                <c:pt idx="388">
                  <c:v>44307</c:v>
                </c:pt>
                <c:pt idx="389">
                  <c:v>44308</c:v>
                </c:pt>
                <c:pt idx="390">
                  <c:v>44309</c:v>
                </c:pt>
                <c:pt idx="391">
                  <c:v>44310</c:v>
                </c:pt>
                <c:pt idx="392">
                  <c:v>44311</c:v>
                </c:pt>
                <c:pt idx="393">
                  <c:v>44312</c:v>
                </c:pt>
                <c:pt idx="394">
                  <c:v>44313</c:v>
                </c:pt>
                <c:pt idx="395">
                  <c:v>44314</c:v>
                </c:pt>
                <c:pt idx="396">
                  <c:v>44315</c:v>
                </c:pt>
                <c:pt idx="397">
                  <c:v>44316</c:v>
                </c:pt>
                <c:pt idx="398">
                  <c:v>44317</c:v>
                </c:pt>
                <c:pt idx="399">
                  <c:v>44318</c:v>
                </c:pt>
                <c:pt idx="400">
                  <c:v>44319</c:v>
                </c:pt>
                <c:pt idx="401">
                  <c:v>44320</c:v>
                </c:pt>
                <c:pt idx="402">
                  <c:v>44321</c:v>
                </c:pt>
                <c:pt idx="403">
                  <c:v>44322</c:v>
                </c:pt>
                <c:pt idx="404">
                  <c:v>44323</c:v>
                </c:pt>
                <c:pt idx="405">
                  <c:v>44324</c:v>
                </c:pt>
                <c:pt idx="406">
                  <c:v>44325</c:v>
                </c:pt>
                <c:pt idx="407">
                  <c:v>44326</c:v>
                </c:pt>
                <c:pt idx="408">
                  <c:v>44327</c:v>
                </c:pt>
                <c:pt idx="409">
                  <c:v>44328</c:v>
                </c:pt>
                <c:pt idx="410">
                  <c:v>44329</c:v>
                </c:pt>
                <c:pt idx="411">
                  <c:v>44330</c:v>
                </c:pt>
                <c:pt idx="412">
                  <c:v>44331</c:v>
                </c:pt>
                <c:pt idx="413">
                  <c:v>44332</c:v>
                </c:pt>
                <c:pt idx="414">
                  <c:v>44333</c:v>
                </c:pt>
                <c:pt idx="415">
                  <c:v>44334</c:v>
                </c:pt>
                <c:pt idx="416">
                  <c:v>44335</c:v>
                </c:pt>
                <c:pt idx="417">
                  <c:v>44336</c:v>
                </c:pt>
                <c:pt idx="418">
                  <c:v>44337</c:v>
                </c:pt>
                <c:pt idx="419">
                  <c:v>44338</c:v>
                </c:pt>
                <c:pt idx="420">
                  <c:v>44339</c:v>
                </c:pt>
                <c:pt idx="421">
                  <c:v>44340</c:v>
                </c:pt>
                <c:pt idx="422">
                  <c:v>44341</c:v>
                </c:pt>
                <c:pt idx="423">
                  <c:v>44342</c:v>
                </c:pt>
                <c:pt idx="424">
                  <c:v>44343</c:v>
                </c:pt>
                <c:pt idx="425">
                  <c:v>44344</c:v>
                </c:pt>
                <c:pt idx="426">
                  <c:v>44345</c:v>
                </c:pt>
                <c:pt idx="427">
                  <c:v>44346</c:v>
                </c:pt>
                <c:pt idx="428">
                  <c:v>44347</c:v>
                </c:pt>
                <c:pt idx="429">
                  <c:v>44348</c:v>
                </c:pt>
                <c:pt idx="430">
                  <c:v>44349</c:v>
                </c:pt>
                <c:pt idx="431">
                  <c:v>44350</c:v>
                </c:pt>
                <c:pt idx="432">
                  <c:v>44351</c:v>
                </c:pt>
                <c:pt idx="433">
                  <c:v>44352</c:v>
                </c:pt>
                <c:pt idx="434">
                  <c:v>44353</c:v>
                </c:pt>
                <c:pt idx="435">
                  <c:v>44354</c:v>
                </c:pt>
                <c:pt idx="436">
                  <c:v>44355</c:v>
                </c:pt>
                <c:pt idx="437">
                  <c:v>44356</c:v>
                </c:pt>
                <c:pt idx="438">
                  <c:v>44357</c:v>
                </c:pt>
                <c:pt idx="439">
                  <c:v>44358</c:v>
                </c:pt>
                <c:pt idx="440">
                  <c:v>44359</c:v>
                </c:pt>
                <c:pt idx="441">
                  <c:v>44360</c:v>
                </c:pt>
                <c:pt idx="442">
                  <c:v>44361</c:v>
                </c:pt>
                <c:pt idx="443">
                  <c:v>44362</c:v>
                </c:pt>
                <c:pt idx="444">
                  <c:v>44363</c:v>
                </c:pt>
                <c:pt idx="445">
                  <c:v>44364</c:v>
                </c:pt>
                <c:pt idx="446">
                  <c:v>44365</c:v>
                </c:pt>
                <c:pt idx="447">
                  <c:v>44366</c:v>
                </c:pt>
                <c:pt idx="448">
                  <c:v>44367</c:v>
                </c:pt>
                <c:pt idx="449">
                  <c:v>44368</c:v>
                </c:pt>
                <c:pt idx="450">
                  <c:v>44369</c:v>
                </c:pt>
                <c:pt idx="451">
                  <c:v>44370</c:v>
                </c:pt>
                <c:pt idx="452">
                  <c:v>44371</c:v>
                </c:pt>
                <c:pt idx="453">
                  <c:v>44372</c:v>
                </c:pt>
                <c:pt idx="454">
                  <c:v>44373</c:v>
                </c:pt>
                <c:pt idx="455">
                  <c:v>44374</c:v>
                </c:pt>
                <c:pt idx="456">
                  <c:v>44375</c:v>
                </c:pt>
                <c:pt idx="457">
                  <c:v>44376</c:v>
                </c:pt>
                <c:pt idx="458">
                  <c:v>44377</c:v>
                </c:pt>
                <c:pt idx="459">
                  <c:v>44378</c:v>
                </c:pt>
                <c:pt idx="460">
                  <c:v>44379</c:v>
                </c:pt>
                <c:pt idx="461">
                  <c:v>44380</c:v>
                </c:pt>
                <c:pt idx="462">
                  <c:v>44381</c:v>
                </c:pt>
                <c:pt idx="463">
                  <c:v>44382</c:v>
                </c:pt>
                <c:pt idx="464">
                  <c:v>44383</c:v>
                </c:pt>
                <c:pt idx="465">
                  <c:v>44384</c:v>
                </c:pt>
                <c:pt idx="466">
                  <c:v>44385</c:v>
                </c:pt>
                <c:pt idx="467">
                  <c:v>44386</c:v>
                </c:pt>
                <c:pt idx="468">
                  <c:v>44387</c:v>
                </c:pt>
                <c:pt idx="469">
                  <c:v>44388</c:v>
                </c:pt>
                <c:pt idx="470">
                  <c:v>44389</c:v>
                </c:pt>
                <c:pt idx="471">
                  <c:v>44390</c:v>
                </c:pt>
                <c:pt idx="472">
                  <c:v>44391</c:v>
                </c:pt>
                <c:pt idx="473">
                  <c:v>44392</c:v>
                </c:pt>
                <c:pt idx="474">
                  <c:v>44393</c:v>
                </c:pt>
                <c:pt idx="475">
                  <c:v>44394</c:v>
                </c:pt>
                <c:pt idx="476">
                  <c:v>44395</c:v>
                </c:pt>
                <c:pt idx="477">
                  <c:v>44396</c:v>
                </c:pt>
                <c:pt idx="478">
                  <c:v>44397</c:v>
                </c:pt>
                <c:pt idx="479">
                  <c:v>44398</c:v>
                </c:pt>
                <c:pt idx="480">
                  <c:v>44399</c:v>
                </c:pt>
                <c:pt idx="481">
                  <c:v>44400</c:v>
                </c:pt>
                <c:pt idx="482">
                  <c:v>44401</c:v>
                </c:pt>
                <c:pt idx="483">
                  <c:v>44402</c:v>
                </c:pt>
                <c:pt idx="484">
                  <c:v>44403</c:v>
                </c:pt>
                <c:pt idx="485">
                  <c:v>44404</c:v>
                </c:pt>
                <c:pt idx="486">
                  <c:v>44405</c:v>
                </c:pt>
                <c:pt idx="487">
                  <c:v>44406</c:v>
                </c:pt>
                <c:pt idx="488">
                  <c:v>44407</c:v>
                </c:pt>
                <c:pt idx="489">
                  <c:v>44408</c:v>
                </c:pt>
                <c:pt idx="490">
                  <c:v>44409</c:v>
                </c:pt>
                <c:pt idx="491">
                  <c:v>44410</c:v>
                </c:pt>
                <c:pt idx="492">
                  <c:v>44411</c:v>
                </c:pt>
                <c:pt idx="493">
                  <c:v>44412</c:v>
                </c:pt>
                <c:pt idx="494">
                  <c:v>44413</c:v>
                </c:pt>
                <c:pt idx="495">
                  <c:v>44414</c:v>
                </c:pt>
                <c:pt idx="496">
                  <c:v>44415</c:v>
                </c:pt>
                <c:pt idx="497">
                  <c:v>44416</c:v>
                </c:pt>
                <c:pt idx="498">
                  <c:v>44417</c:v>
                </c:pt>
                <c:pt idx="499">
                  <c:v>44418</c:v>
                </c:pt>
                <c:pt idx="500">
                  <c:v>44419</c:v>
                </c:pt>
                <c:pt idx="501">
                  <c:v>44420</c:v>
                </c:pt>
                <c:pt idx="502">
                  <c:v>44421</c:v>
                </c:pt>
                <c:pt idx="503">
                  <c:v>44422</c:v>
                </c:pt>
                <c:pt idx="504">
                  <c:v>44423</c:v>
                </c:pt>
                <c:pt idx="505">
                  <c:v>44424</c:v>
                </c:pt>
                <c:pt idx="506">
                  <c:v>44425</c:v>
                </c:pt>
                <c:pt idx="507">
                  <c:v>44426</c:v>
                </c:pt>
                <c:pt idx="508">
                  <c:v>44427</c:v>
                </c:pt>
                <c:pt idx="509">
                  <c:v>44428</c:v>
                </c:pt>
                <c:pt idx="510">
                  <c:v>44429</c:v>
                </c:pt>
                <c:pt idx="511">
                  <c:v>44430</c:v>
                </c:pt>
                <c:pt idx="512">
                  <c:v>44431</c:v>
                </c:pt>
                <c:pt idx="513">
                  <c:v>44432</c:v>
                </c:pt>
                <c:pt idx="514">
                  <c:v>44433</c:v>
                </c:pt>
                <c:pt idx="515">
                  <c:v>44434</c:v>
                </c:pt>
                <c:pt idx="516">
                  <c:v>44435</c:v>
                </c:pt>
                <c:pt idx="517">
                  <c:v>44436</c:v>
                </c:pt>
                <c:pt idx="518">
                  <c:v>44437</c:v>
                </c:pt>
                <c:pt idx="519">
                  <c:v>44438</c:v>
                </c:pt>
                <c:pt idx="520">
                  <c:v>44439</c:v>
                </c:pt>
                <c:pt idx="521">
                  <c:v>44440</c:v>
                </c:pt>
                <c:pt idx="522">
                  <c:v>44441</c:v>
                </c:pt>
                <c:pt idx="523">
                  <c:v>44442</c:v>
                </c:pt>
                <c:pt idx="524">
                  <c:v>44443</c:v>
                </c:pt>
                <c:pt idx="525">
                  <c:v>44444</c:v>
                </c:pt>
                <c:pt idx="526">
                  <c:v>44445</c:v>
                </c:pt>
                <c:pt idx="527">
                  <c:v>44446</c:v>
                </c:pt>
                <c:pt idx="528">
                  <c:v>44447</c:v>
                </c:pt>
                <c:pt idx="529">
                  <c:v>44448</c:v>
                </c:pt>
                <c:pt idx="530">
                  <c:v>44449</c:v>
                </c:pt>
                <c:pt idx="531">
                  <c:v>44450</c:v>
                </c:pt>
                <c:pt idx="532">
                  <c:v>44451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44457</c:v>
                </c:pt>
                <c:pt idx="539">
                  <c:v>44458</c:v>
                </c:pt>
                <c:pt idx="540">
                  <c:v>44459</c:v>
                </c:pt>
                <c:pt idx="541">
                  <c:v>44460</c:v>
                </c:pt>
                <c:pt idx="542">
                  <c:v>44461</c:v>
                </c:pt>
                <c:pt idx="543">
                  <c:v>44462</c:v>
                </c:pt>
                <c:pt idx="544">
                  <c:v>44463</c:v>
                </c:pt>
                <c:pt idx="545">
                  <c:v>44464</c:v>
                </c:pt>
                <c:pt idx="546">
                  <c:v>44465</c:v>
                </c:pt>
                <c:pt idx="547">
                  <c:v>44466</c:v>
                </c:pt>
                <c:pt idx="548">
                  <c:v>44467</c:v>
                </c:pt>
                <c:pt idx="549">
                  <c:v>44468</c:v>
                </c:pt>
                <c:pt idx="550">
                  <c:v>44469</c:v>
                </c:pt>
                <c:pt idx="551">
                  <c:v>44470</c:v>
                </c:pt>
                <c:pt idx="552">
                  <c:v>44471</c:v>
                </c:pt>
                <c:pt idx="553">
                  <c:v>44472</c:v>
                </c:pt>
                <c:pt idx="554">
                  <c:v>44473</c:v>
                </c:pt>
                <c:pt idx="555">
                  <c:v>44474</c:v>
                </c:pt>
                <c:pt idx="556">
                  <c:v>44475</c:v>
                </c:pt>
                <c:pt idx="557">
                  <c:v>44476</c:v>
                </c:pt>
                <c:pt idx="558">
                  <c:v>44477</c:v>
                </c:pt>
                <c:pt idx="559">
                  <c:v>44478</c:v>
                </c:pt>
                <c:pt idx="560">
                  <c:v>44479</c:v>
                </c:pt>
                <c:pt idx="561">
                  <c:v>44480</c:v>
                </c:pt>
                <c:pt idx="562">
                  <c:v>44481</c:v>
                </c:pt>
                <c:pt idx="563">
                  <c:v>44482</c:v>
                </c:pt>
                <c:pt idx="564">
                  <c:v>44483</c:v>
                </c:pt>
                <c:pt idx="565">
                  <c:v>44484</c:v>
                </c:pt>
                <c:pt idx="566">
                  <c:v>44485</c:v>
                </c:pt>
                <c:pt idx="567">
                  <c:v>44486</c:v>
                </c:pt>
                <c:pt idx="568">
                  <c:v>44487</c:v>
                </c:pt>
                <c:pt idx="569">
                  <c:v>44488</c:v>
                </c:pt>
                <c:pt idx="570">
                  <c:v>44489</c:v>
                </c:pt>
                <c:pt idx="571">
                  <c:v>44490</c:v>
                </c:pt>
                <c:pt idx="572">
                  <c:v>44491</c:v>
                </c:pt>
                <c:pt idx="573">
                  <c:v>44492</c:v>
                </c:pt>
                <c:pt idx="574">
                  <c:v>44493</c:v>
                </c:pt>
                <c:pt idx="575">
                  <c:v>44494</c:v>
                </c:pt>
                <c:pt idx="576">
                  <c:v>44495</c:v>
                </c:pt>
                <c:pt idx="577">
                  <c:v>44496</c:v>
                </c:pt>
                <c:pt idx="578">
                  <c:v>44497</c:v>
                </c:pt>
                <c:pt idx="579">
                  <c:v>44498</c:v>
                </c:pt>
                <c:pt idx="580">
                  <c:v>44499</c:v>
                </c:pt>
                <c:pt idx="581">
                  <c:v>44500</c:v>
                </c:pt>
                <c:pt idx="582">
                  <c:v>44501</c:v>
                </c:pt>
                <c:pt idx="583">
                  <c:v>44502</c:v>
                </c:pt>
                <c:pt idx="584">
                  <c:v>44503</c:v>
                </c:pt>
                <c:pt idx="585">
                  <c:v>44504</c:v>
                </c:pt>
                <c:pt idx="586">
                  <c:v>44505</c:v>
                </c:pt>
                <c:pt idx="587">
                  <c:v>44506</c:v>
                </c:pt>
                <c:pt idx="588">
                  <c:v>44507</c:v>
                </c:pt>
                <c:pt idx="589">
                  <c:v>44508</c:v>
                </c:pt>
                <c:pt idx="590">
                  <c:v>44509</c:v>
                </c:pt>
                <c:pt idx="591">
                  <c:v>44510</c:v>
                </c:pt>
                <c:pt idx="592">
                  <c:v>44511</c:v>
                </c:pt>
                <c:pt idx="593">
                  <c:v>44512</c:v>
                </c:pt>
                <c:pt idx="594">
                  <c:v>44513</c:v>
                </c:pt>
                <c:pt idx="595">
                  <c:v>44514</c:v>
                </c:pt>
                <c:pt idx="596">
                  <c:v>44515</c:v>
                </c:pt>
                <c:pt idx="597">
                  <c:v>44516</c:v>
                </c:pt>
                <c:pt idx="598">
                  <c:v>44517</c:v>
                </c:pt>
                <c:pt idx="599">
                  <c:v>44518</c:v>
                </c:pt>
                <c:pt idx="600">
                  <c:v>44519</c:v>
                </c:pt>
                <c:pt idx="601">
                  <c:v>44520</c:v>
                </c:pt>
                <c:pt idx="602">
                  <c:v>44521</c:v>
                </c:pt>
                <c:pt idx="603">
                  <c:v>44522</c:v>
                </c:pt>
                <c:pt idx="604">
                  <c:v>44523</c:v>
                </c:pt>
                <c:pt idx="605">
                  <c:v>44524</c:v>
                </c:pt>
                <c:pt idx="606">
                  <c:v>44525</c:v>
                </c:pt>
                <c:pt idx="607">
                  <c:v>44526</c:v>
                </c:pt>
                <c:pt idx="608">
                  <c:v>44527</c:v>
                </c:pt>
                <c:pt idx="609">
                  <c:v>44528</c:v>
                </c:pt>
                <c:pt idx="610">
                  <c:v>44529</c:v>
                </c:pt>
                <c:pt idx="611">
                  <c:v>44530</c:v>
                </c:pt>
                <c:pt idx="612">
                  <c:v>44531</c:v>
                </c:pt>
                <c:pt idx="613">
                  <c:v>44532</c:v>
                </c:pt>
                <c:pt idx="614">
                  <c:v>44533</c:v>
                </c:pt>
                <c:pt idx="615">
                  <c:v>44534</c:v>
                </c:pt>
                <c:pt idx="616">
                  <c:v>44535</c:v>
                </c:pt>
                <c:pt idx="617">
                  <c:v>44536</c:v>
                </c:pt>
                <c:pt idx="618">
                  <c:v>44537</c:v>
                </c:pt>
                <c:pt idx="619">
                  <c:v>44538</c:v>
                </c:pt>
                <c:pt idx="620">
                  <c:v>44539</c:v>
                </c:pt>
                <c:pt idx="621">
                  <c:v>44540</c:v>
                </c:pt>
                <c:pt idx="622">
                  <c:v>44541</c:v>
                </c:pt>
                <c:pt idx="623">
                  <c:v>44542</c:v>
                </c:pt>
                <c:pt idx="624">
                  <c:v>44543</c:v>
                </c:pt>
                <c:pt idx="625">
                  <c:v>44544</c:v>
                </c:pt>
                <c:pt idx="626">
                  <c:v>44545</c:v>
                </c:pt>
                <c:pt idx="627">
                  <c:v>44546</c:v>
                </c:pt>
                <c:pt idx="628">
                  <c:v>44547</c:v>
                </c:pt>
                <c:pt idx="629">
                  <c:v>44548</c:v>
                </c:pt>
                <c:pt idx="630">
                  <c:v>44549</c:v>
                </c:pt>
                <c:pt idx="631">
                  <c:v>44550</c:v>
                </c:pt>
                <c:pt idx="632">
                  <c:v>44551</c:v>
                </c:pt>
                <c:pt idx="633">
                  <c:v>44552</c:v>
                </c:pt>
                <c:pt idx="634">
                  <c:v>44553</c:v>
                </c:pt>
                <c:pt idx="635">
                  <c:v>44554</c:v>
                </c:pt>
                <c:pt idx="636">
                  <c:v>44555</c:v>
                </c:pt>
                <c:pt idx="637">
                  <c:v>44556</c:v>
                </c:pt>
                <c:pt idx="638">
                  <c:v>44557</c:v>
                </c:pt>
                <c:pt idx="639">
                  <c:v>44558</c:v>
                </c:pt>
                <c:pt idx="640">
                  <c:v>44559</c:v>
                </c:pt>
                <c:pt idx="641">
                  <c:v>44560</c:v>
                </c:pt>
                <c:pt idx="642">
                  <c:v>44561</c:v>
                </c:pt>
                <c:pt idx="643">
                  <c:v>44562</c:v>
                </c:pt>
                <c:pt idx="644">
                  <c:v>44563</c:v>
                </c:pt>
                <c:pt idx="645">
                  <c:v>44564</c:v>
                </c:pt>
                <c:pt idx="646">
                  <c:v>44565</c:v>
                </c:pt>
                <c:pt idx="647">
                  <c:v>44566</c:v>
                </c:pt>
                <c:pt idx="648">
                  <c:v>44567</c:v>
                </c:pt>
                <c:pt idx="649">
                  <c:v>44568</c:v>
                </c:pt>
                <c:pt idx="650">
                  <c:v>44569</c:v>
                </c:pt>
                <c:pt idx="651">
                  <c:v>44570</c:v>
                </c:pt>
                <c:pt idx="652">
                  <c:v>44571</c:v>
                </c:pt>
                <c:pt idx="653">
                  <c:v>44572</c:v>
                </c:pt>
                <c:pt idx="654">
                  <c:v>44573</c:v>
                </c:pt>
                <c:pt idx="655">
                  <c:v>44574</c:v>
                </c:pt>
                <c:pt idx="656">
                  <c:v>44575</c:v>
                </c:pt>
                <c:pt idx="657">
                  <c:v>44576</c:v>
                </c:pt>
                <c:pt idx="658">
                  <c:v>44577</c:v>
                </c:pt>
                <c:pt idx="659">
                  <c:v>44578</c:v>
                </c:pt>
                <c:pt idx="660">
                  <c:v>44579</c:v>
                </c:pt>
                <c:pt idx="661">
                  <c:v>44580</c:v>
                </c:pt>
                <c:pt idx="662">
                  <c:v>44581</c:v>
                </c:pt>
                <c:pt idx="663">
                  <c:v>44582</c:v>
                </c:pt>
                <c:pt idx="664">
                  <c:v>44583</c:v>
                </c:pt>
                <c:pt idx="665">
                  <c:v>44584</c:v>
                </c:pt>
                <c:pt idx="666">
                  <c:v>44585</c:v>
                </c:pt>
                <c:pt idx="667">
                  <c:v>44586</c:v>
                </c:pt>
                <c:pt idx="668">
                  <c:v>44587</c:v>
                </c:pt>
                <c:pt idx="669">
                  <c:v>44588</c:v>
                </c:pt>
                <c:pt idx="670">
                  <c:v>44589</c:v>
                </c:pt>
                <c:pt idx="671">
                  <c:v>44590</c:v>
                </c:pt>
                <c:pt idx="672">
                  <c:v>44591</c:v>
                </c:pt>
                <c:pt idx="673">
                  <c:v>44592</c:v>
                </c:pt>
                <c:pt idx="674">
                  <c:v>44593</c:v>
                </c:pt>
                <c:pt idx="675">
                  <c:v>44594</c:v>
                </c:pt>
                <c:pt idx="676">
                  <c:v>44595</c:v>
                </c:pt>
                <c:pt idx="677">
                  <c:v>44596</c:v>
                </c:pt>
                <c:pt idx="678">
                  <c:v>44597</c:v>
                </c:pt>
                <c:pt idx="679">
                  <c:v>44598</c:v>
                </c:pt>
                <c:pt idx="680">
                  <c:v>44599</c:v>
                </c:pt>
                <c:pt idx="681">
                  <c:v>44600</c:v>
                </c:pt>
                <c:pt idx="682">
                  <c:v>44601</c:v>
                </c:pt>
                <c:pt idx="683">
                  <c:v>44602</c:v>
                </c:pt>
                <c:pt idx="684">
                  <c:v>44603</c:v>
                </c:pt>
                <c:pt idx="685">
                  <c:v>44604</c:v>
                </c:pt>
                <c:pt idx="686">
                  <c:v>44605</c:v>
                </c:pt>
                <c:pt idx="687">
                  <c:v>44606</c:v>
                </c:pt>
                <c:pt idx="688">
                  <c:v>44607</c:v>
                </c:pt>
                <c:pt idx="689">
                  <c:v>44608</c:v>
                </c:pt>
                <c:pt idx="690">
                  <c:v>44609</c:v>
                </c:pt>
                <c:pt idx="691">
                  <c:v>44610</c:v>
                </c:pt>
                <c:pt idx="692">
                  <c:v>44611</c:v>
                </c:pt>
                <c:pt idx="693">
                  <c:v>44612</c:v>
                </c:pt>
                <c:pt idx="694">
                  <c:v>44613</c:v>
                </c:pt>
                <c:pt idx="695">
                  <c:v>44614</c:v>
                </c:pt>
                <c:pt idx="696">
                  <c:v>44615</c:v>
                </c:pt>
                <c:pt idx="697">
                  <c:v>44616</c:v>
                </c:pt>
                <c:pt idx="698">
                  <c:v>44617</c:v>
                </c:pt>
                <c:pt idx="699">
                  <c:v>44618</c:v>
                </c:pt>
                <c:pt idx="700">
                  <c:v>44619</c:v>
                </c:pt>
                <c:pt idx="701">
                  <c:v>44620</c:v>
                </c:pt>
                <c:pt idx="702">
                  <c:v>44621</c:v>
                </c:pt>
                <c:pt idx="703">
                  <c:v>44622</c:v>
                </c:pt>
                <c:pt idx="704">
                  <c:v>44623</c:v>
                </c:pt>
                <c:pt idx="705">
                  <c:v>44624</c:v>
                </c:pt>
                <c:pt idx="706">
                  <c:v>44625</c:v>
                </c:pt>
                <c:pt idx="707">
                  <c:v>44626</c:v>
                </c:pt>
                <c:pt idx="708">
                  <c:v>44627</c:v>
                </c:pt>
                <c:pt idx="709">
                  <c:v>44628</c:v>
                </c:pt>
                <c:pt idx="710">
                  <c:v>44629</c:v>
                </c:pt>
                <c:pt idx="711">
                  <c:v>44630</c:v>
                </c:pt>
                <c:pt idx="712">
                  <c:v>44631</c:v>
                </c:pt>
                <c:pt idx="713">
                  <c:v>44632</c:v>
                </c:pt>
                <c:pt idx="714">
                  <c:v>44633</c:v>
                </c:pt>
                <c:pt idx="715">
                  <c:v>44634</c:v>
                </c:pt>
                <c:pt idx="716">
                  <c:v>44635</c:v>
                </c:pt>
                <c:pt idx="717">
                  <c:v>44636</c:v>
                </c:pt>
                <c:pt idx="718">
                  <c:v>44637</c:v>
                </c:pt>
                <c:pt idx="719">
                  <c:v>44638</c:v>
                </c:pt>
                <c:pt idx="720">
                  <c:v>44639</c:v>
                </c:pt>
                <c:pt idx="721">
                  <c:v>44640</c:v>
                </c:pt>
                <c:pt idx="722">
                  <c:v>44641</c:v>
                </c:pt>
                <c:pt idx="723">
                  <c:v>44642</c:v>
                </c:pt>
                <c:pt idx="724">
                  <c:v>44643</c:v>
                </c:pt>
                <c:pt idx="725">
                  <c:v>44644</c:v>
                </c:pt>
                <c:pt idx="726">
                  <c:v>44645</c:v>
                </c:pt>
                <c:pt idx="727">
                  <c:v>44646</c:v>
                </c:pt>
                <c:pt idx="728">
                  <c:v>44647</c:v>
                </c:pt>
                <c:pt idx="729">
                  <c:v>44648</c:v>
                </c:pt>
                <c:pt idx="730">
                  <c:v>44649</c:v>
                </c:pt>
                <c:pt idx="731">
                  <c:v>44650</c:v>
                </c:pt>
                <c:pt idx="732">
                  <c:v>44651</c:v>
                </c:pt>
                <c:pt idx="733">
                  <c:v>44652</c:v>
                </c:pt>
                <c:pt idx="734">
                  <c:v>44653</c:v>
                </c:pt>
                <c:pt idx="735">
                  <c:v>44654</c:v>
                </c:pt>
                <c:pt idx="736">
                  <c:v>44655</c:v>
                </c:pt>
                <c:pt idx="737">
                  <c:v>44656</c:v>
                </c:pt>
                <c:pt idx="738">
                  <c:v>44657</c:v>
                </c:pt>
                <c:pt idx="739">
                  <c:v>44658</c:v>
                </c:pt>
                <c:pt idx="740">
                  <c:v>44659</c:v>
                </c:pt>
                <c:pt idx="741">
                  <c:v>44660</c:v>
                </c:pt>
                <c:pt idx="742">
                  <c:v>44661</c:v>
                </c:pt>
                <c:pt idx="743">
                  <c:v>44662</c:v>
                </c:pt>
                <c:pt idx="744">
                  <c:v>44663</c:v>
                </c:pt>
                <c:pt idx="745">
                  <c:v>44664</c:v>
                </c:pt>
                <c:pt idx="746">
                  <c:v>44665</c:v>
                </c:pt>
                <c:pt idx="747">
                  <c:v>44666</c:v>
                </c:pt>
                <c:pt idx="748">
                  <c:v>44667</c:v>
                </c:pt>
                <c:pt idx="749">
                  <c:v>44668</c:v>
                </c:pt>
                <c:pt idx="750">
                  <c:v>44669</c:v>
                </c:pt>
                <c:pt idx="751">
                  <c:v>44670</c:v>
                </c:pt>
                <c:pt idx="752">
                  <c:v>44671</c:v>
                </c:pt>
                <c:pt idx="753">
                  <c:v>44672</c:v>
                </c:pt>
                <c:pt idx="754">
                  <c:v>44673</c:v>
                </c:pt>
                <c:pt idx="755">
                  <c:v>44674</c:v>
                </c:pt>
                <c:pt idx="756">
                  <c:v>44675</c:v>
                </c:pt>
                <c:pt idx="757">
                  <c:v>44676</c:v>
                </c:pt>
                <c:pt idx="758">
                  <c:v>44677</c:v>
                </c:pt>
                <c:pt idx="759">
                  <c:v>44678</c:v>
                </c:pt>
                <c:pt idx="760">
                  <c:v>44679</c:v>
                </c:pt>
                <c:pt idx="761">
                  <c:v>44680</c:v>
                </c:pt>
                <c:pt idx="762">
                  <c:v>44681</c:v>
                </c:pt>
                <c:pt idx="763">
                  <c:v>44682</c:v>
                </c:pt>
                <c:pt idx="764">
                  <c:v>44683</c:v>
                </c:pt>
                <c:pt idx="765">
                  <c:v>44684</c:v>
                </c:pt>
                <c:pt idx="766">
                  <c:v>44685</c:v>
                </c:pt>
                <c:pt idx="767">
                  <c:v>44686</c:v>
                </c:pt>
                <c:pt idx="768">
                  <c:v>44687</c:v>
                </c:pt>
                <c:pt idx="769">
                  <c:v>44688</c:v>
                </c:pt>
                <c:pt idx="770">
                  <c:v>44689</c:v>
                </c:pt>
                <c:pt idx="771">
                  <c:v>44690</c:v>
                </c:pt>
                <c:pt idx="772">
                  <c:v>44691</c:v>
                </c:pt>
                <c:pt idx="773">
                  <c:v>44692</c:v>
                </c:pt>
                <c:pt idx="774">
                  <c:v>44693</c:v>
                </c:pt>
                <c:pt idx="775">
                  <c:v>44694</c:v>
                </c:pt>
                <c:pt idx="776">
                  <c:v>44695</c:v>
                </c:pt>
                <c:pt idx="777">
                  <c:v>44696</c:v>
                </c:pt>
                <c:pt idx="778">
                  <c:v>44697</c:v>
                </c:pt>
                <c:pt idx="779">
                  <c:v>44698</c:v>
                </c:pt>
                <c:pt idx="780">
                  <c:v>44699</c:v>
                </c:pt>
                <c:pt idx="781">
                  <c:v>44700</c:v>
                </c:pt>
                <c:pt idx="782">
                  <c:v>44701</c:v>
                </c:pt>
                <c:pt idx="783">
                  <c:v>44702</c:v>
                </c:pt>
                <c:pt idx="784">
                  <c:v>44703</c:v>
                </c:pt>
                <c:pt idx="785">
                  <c:v>44704</c:v>
                </c:pt>
                <c:pt idx="786">
                  <c:v>44705</c:v>
                </c:pt>
                <c:pt idx="787">
                  <c:v>44706</c:v>
                </c:pt>
                <c:pt idx="788">
                  <c:v>44707</c:v>
                </c:pt>
                <c:pt idx="789">
                  <c:v>44708</c:v>
                </c:pt>
                <c:pt idx="790">
                  <c:v>44709</c:v>
                </c:pt>
                <c:pt idx="791">
                  <c:v>44710</c:v>
                </c:pt>
                <c:pt idx="792">
                  <c:v>44711</c:v>
                </c:pt>
                <c:pt idx="793">
                  <c:v>44712</c:v>
                </c:pt>
                <c:pt idx="794">
                  <c:v>44713</c:v>
                </c:pt>
                <c:pt idx="795">
                  <c:v>44714</c:v>
                </c:pt>
                <c:pt idx="796">
                  <c:v>44715</c:v>
                </c:pt>
                <c:pt idx="797">
                  <c:v>44716</c:v>
                </c:pt>
                <c:pt idx="798">
                  <c:v>44717</c:v>
                </c:pt>
                <c:pt idx="799">
                  <c:v>44718</c:v>
                </c:pt>
                <c:pt idx="800">
                  <c:v>44719</c:v>
                </c:pt>
                <c:pt idx="801">
                  <c:v>44720</c:v>
                </c:pt>
                <c:pt idx="802">
                  <c:v>44721</c:v>
                </c:pt>
                <c:pt idx="803">
                  <c:v>44722</c:v>
                </c:pt>
                <c:pt idx="804">
                  <c:v>44723</c:v>
                </c:pt>
                <c:pt idx="805">
                  <c:v>44724</c:v>
                </c:pt>
                <c:pt idx="806">
                  <c:v>44725</c:v>
                </c:pt>
                <c:pt idx="807">
                  <c:v>44726</c:v>
                </c:pt>
                <c:pt idx="808">
                  <c:v>44727</c:v>
                </c:pt>
                <c:pt idx="809">
                  <c:v>44728</c:v>
                </c:pt>
                <c:pt idx="810">
                  <c:v>44729</c:v>
                </c:pt>
                <c:pt idx="811">
                  <c:v>44730</c:v>
                </c:pt>
                <c:pt idx="812">
                  <c:v>44731</c:v>
                </c:pt>
                <c:pt idx="813">
                  <c:v>44732</c:v>
                </c:pt>
                <c:pt idx="814">
                  <c:v>44733</c:v>
                </c:pt>
                <c:pt idx="815">
                  <c:v>44734</c:v>
                </c:pt>
                <c:pt idx="816">
                  <c:v>44735</c:v>
                </c:pt>
                <c:pt idx="817">
                  <c:v>44736</c:v>
                </c:pt>
                <c:pt idx="818">
                  <c:v>44737</c:v>
                </c:pt>
                <c:pt idx="819">
                  <c:v>44738</c:v>
                </c:pt>
                <c:pt idx="820">
                  <c:v>44739</c:v>
                </c:pt>
                <c:pt idx="821">
                  <c:v>44740</c:v>
                </c:pt>
                <c:pt idx="822">
                  <c:v>44741</c:v>
                </c:pt>
                <c:pt idx="823">
                  <c:v>44742</c:v>
                </c:pt>
                <c:pt idx="824">
                  <c:v>44743</c:v>
                </c:pt>
                <c:pt idx="825">
                  <c:v>44744</c:v>
                </c:pt>
                <c:pt idx="826">
                  <c:v>44745</c:v>
                </c:pt>
                <c:pt idx="827">
                  <c:v>44746</c:v>
                </c:pt>
                <c:pt idx="828">
                  <c:v>44747</c:v>
                </c:pt>
                <c:pt idx="829">
                  <c:v>44748</c:v>
                </c:pt>
                <c:pt idx="830">
                  <c:v>44749</c:v>
                </c:pt>
                <c:pt idx="831">
                  <c:v>44750</c:v>
                </c:pt>
                <c:pt idx="832">
                  <c:v>44751</c:v>
                </c:pt>
                <c:pt idx="833">
                  <c:v>44752</c:v>
                </c:pt>
                <c:pt idx="834">
                  <c:v>44753</c:v>
                </c:pt>
                <c:pt idx="835">
                  <c:v>44754</c:v>
                </c:pt>
                <c:pt idx="836">
                  <c:v>44755</c:v>
                </c:pt>
                <c:pt idx="837">
                  <c:v>44756</c:v>
                </c:pt>
                <c:pt idx="838">
                  <c:v>44757</c:v>
                </c:pt>
                <c:pt idx="839">
                  <c:v>44758</c:v>
                </c:pt>
                <c:pt idx="840">
                  <c:v>44759</c:v>
                </c:pt>
                <c:pt idx="841">
                  <c:v>44760</c:v>
                </c:pt>
                <c:pt idx="842">
                  <c:v>44761</c:v>
                </c:pt>
                <c:pt idx="843">
                  <c:v>44762</c:v>
                </c:pt>
                <c:pt idx="844">
                  <c:v>44763</c:v>
                </c:pt>
                <c:pt idx="845">
                  <c:v>44764</c:v>
                </c:pt>
                <c:pt idx="846">
                  <c:v>44765</c:v>
                </c:pt>
                <c:pt idx="847">
                  <c:v>44766</c:v>
                </c:pt>
                <c:pt idx="848">
                  <c:v>44767</c:v>
                </c:pt>
                <c:pt idx="849">
                  <c:v>44768</c:v>
                </c:pt>
                <c:pt idx="850">
                  <c:v>44769</c:v>
                </c:pt>
                <c:pt idx="851">
                  <c:v>44770</c:v>
                </c:pt>
                <c:pt idx="852">
                  <c:v>44771</c:v>
                </c:pt>
                <c:pt idx="853">
                  <c:v>44772</c:v>
                </c:pt>
                <c:pt idx="854">
                  <c:v>44773</c:v>
                </c:pt>
                <c:pt idx="855">
                  <c:v>44774</c:v>
                </c:pt>
                <c:pt idx="856">
                  <c:v>44775</c:v>
                </c:pt>
                <c:pt idx="857">
                  <c:v>44776</c:v>
                </c:pt>
                <c:pt idx="858">
                  <c:v>44777</c:v>
                </c:pt>
                <c:pt idx="859">
                  <c:v>44778</c:v>
                </c:pt>
                <c:pt idx="860">
                  <c:v>44779</c:v>
                </c:pt>
                <c:pt idx="861">
                  <c:v>44780</c:v>
                </c:pt>
                <c:pt idx="862">
                  <c:v>44781</c:v>
                </c:pt>
                <c:pt idx="863">
                  <c:v>44782</c:v>
                </c:pt>
                <c:pt idx="864">
                  <c:v>44783</c:v>
                </c:pt>
                <c:pt idx="865">
                  <c:v>44784</c:v>
                </c:pt>
                <c:pt idx="866">
                  <c:v>44785</c:v>
                </c:pt>
                <c:pt idx="867">
                  <c:v>44786</c:v>
                </c:pt>
                <c:pt idx="868">
                  <c:v>44787</c:v>
                </c:pt>
                <c:pt idx="869">
                  <c:v>44788</c:v>
                </c:pt>
                <c:pt idx="870">
                  <c:v>44789</c:v>
                </c:pt>
                <c:pt idx="871">
                  <c:v>44790</c:v>
                </c:pt>
                <c:pt idx="872">
                  <c:v>44791</c:v>
                </c:pt>
                <c:pt idx="873">
                  <c:v>44792</c:v>
                </c:pt>
                <c:pt idx="874">
                  <c:v>44793</c:v>
                </c:pt>
                <c:pt idx="875">
                  <c:v>44794</c:v>
                </c:pt>
                <c:pt idx="876">
                  <c:v>44795</c:v>
                </c:pt>
                <c:pt idx="877">
                  <c:v>44796</c:v>
                </c:pt>
                <c:pt idx="878">
                  <c:v>44797</c:v>
                </c:pt>
                <c:pt idx="879">
                  <c:v>44798</c:v>
                </c:pt>
                <c:pt idx="880">
                  <c:v>44799</c:v>
                </c:pt>
                <c:pt idx="881">
                  <c:v>44800</c:v>
                </c:pt>
                <c:pt idx="882">
                  <c:v>44801</c:v>
                </c:pt>
                <c:pt idx="883">
                  <c:v>44802</c:v>
                </c:pt>
                <c:pt idx="884">
                  <c:v>44803</c:v>
                </c:pt>
                <c:pt idx="885">
                  <c:v>44804</c:v>
                </c:pt>
              </c:numCache>
            </c:numRef>
          </c:cat>
          <c:val>
            <c:numRef>
              <c:f>teste!$B$2:$B$887</c:f>
              <c:numCache>
                <c:formatCode>General</c:formatCode>
                <c:ptCount val="886"/>
                <c:pt idx="0">
                  <c:v>13</c:v>
                </c:pt>
                <c:pt idx="1">
                  <c:v>0</c:v>
                </c:pt>
                <c:pt idx="2">
                  <c:v>14</c:v>
                </c:pt>
                <c:pt idx="3">
                  <c:v>8</c:v>
                </c:pt>
                <c:pt idx="4">
                  <c:v>19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20</c:v>
                </c:pt>
                <c:pt idx="12">
                  <c:v>27</c:v>
                </c:pt>
                <c:pt idx="13">
                  <c:v>24</c:v>
                </c:pt>
                <c:pt idx="14">
                  <c:v>17</c:v>
                </c:pt>
                <c:pt idx="15">
                  <c:v>12</c:v>
                </c:pt>
                <c:pt idx="16">
                  <c:v>20</c:v>
                </c:pt>
                <c:pt idx="17">
                  <c:v>18</c:v>
                </c:pt>
                <c:pt idx="18">
                  <c:v>12</c:v>
                </c:pt>
                <c:pt idx="19">
                  <c:v>0</c:v>
                </c:pt>
                <c:pt idx="20">
                  <c:v>27</c:v>
                </c:pt>
                <c:pt idx="21">
                  <c:v>21</c:v>
                </c:pt>
                <c:pt idx="22">
                  <c:v>22</c:v>
                </c:pt>
                <c:pt idx="23">
                  <c:v>25</c:v>
                </c:pt>
                <c:pt idx="24">
                  <c:v>27</c:v>
                </c:pt>
                <c:pt idx="25">
                  <c:v>22</c:v>
                </c:pt>
                <c:pt idx="26">
                  <c:v>11</c:v>
                </c:pt>
                <c:pt idx="27">
                  <c:v>10</c:v>
                </c:pt>
                <c:pt idx="28">
                  <c:v>10</c:v>
                </c:pt>
                <c:pt idx="29">
                  <c:v>7</c:v>
                </c:pt>
                <c:pt idx="30">
                  <c:v>18</c:v>
                </c:pt>
                <c:pt idx="31">
                  <c:v>20</c:v>
                </c:pt>
                <c:pt idx="32">
                  <c:v>20</c:v>
                </c:pt>
                <c:pt idx="33">
                  <c:v>10</c:v>
                </c:pt>
                <c:pt idx="34">
                  <c:v>12</c:v>
                </c:pt>
                <c:pt idx="35">
                  <c:v>3</c:v>
                </c:pt>
                <c:pt idx="36">
                  <c:v>26</c:v>
                </c:pt>
                <c:pt idx="37">
                  <c:v>30</c:v>
                </c:pt>
                <c:pt idx="38">
                  <c:v>30</c:v>
                </c:pt>
                <c:pt idx="39">
                  <c:v>16</c:v>
                </c:pt>
                <c:pt idx="40">
                  <c:v>15</c:v>
                </c:pt>
                <c:pt idx="41">
                  <c:v>19</c:v>
                </c:pt>
                <c:pt idx="42">
                  <c:v>23</c:v>
                </c:pt>
                <c:pt idx="43">
                  <c:v>22</c:v>
                </c:pt>
                <c:pt idx="44">
                  <c:v>23</c:v>
                </c:pt>
                <c:pt idx="45">
                  <c:v>21</c:v>
                </c:pt>
                <c:pt idx="46">
                  <c:v>25</c:v>
                </c:pt>
                <c:pt idx="47">
                  <c:v>25</c:v>
                </c:pt>
                <c:pt idx="48">
                  <c:v>26</c:v>
                </c:pt>
                <c:pt idx="49">
                  <c:v>29</c:v>
                </c:pt>
                <c:pt idx="50">
                  <c:v>29</c:v>
                </c:pt>
                <c:pt idx="51">
                  <c:v>21</c:v>
                </c:pt>
                <c:pt idx="52">
                  <c:v>32</c:v>
                </c:pt>
                <c:pt idx="53">
                  <c:v>34</c:v>
                </c:pt>
                <c:pt idx="54">
                  <c:v>42</c:v>
                </c:pt>
                <c:pt idx="55">
                  <c:v>44</c:v>
                </c:pt>
                <c:pt idx="56">
                  <c:v>45</c:v>
                </c:pt>
                <c:pt idx="57">
                  <c:v>43</c:v>
                </c:pt>
                <c:pt idx="58">
                  <c:v>43</c:v>
                </c:pt>
                <c:pt idx="59">
                  <c:v>44</c:v>
                </c:pt>
                <c:pt idx="60">
                  <c:v>46</c:v>
                </c:pt>
                <c:pt idx="61">
                  <c:v>53</c:v>
                </c:pt>
                <c:pt idx="62">
                  <c:v>52</c:v>
                </c:pt>
                <c:pt idx="63">
                  <c:v>62</c:v>
                </c:pt>
                <c:pt idx="64">
                  <c:v>64</c:v>
                </c:pt>
                <c:pt idx="65">
                  <c:v>76</c:v>
                </c:pt>
                <c:pt idx="66">
                  <c:v>70</c:v>
                </c:pt>
                <c:pt idx="67">
                  <c:v>70</c:v>
                </c:pt>
                <c:pt idx="68">
                  <c:v>72</c:v>
                </c:pt>
                <c:pt idx="69">
                  <c:v>80</c:v>
                </c:pt>
                <c:pt idx="70">
                  <c:v>90</c:v>
                </c:pt>
                <c:pt idx="71">
                  <c:v>83</c:v>
                </c:pt>
                <c:pt idx="72">
                  <c:v>89</c:v>
                </c:pt>
                <c:pt idx="73">
                  <c:v>95</c:v>
                </c:pt>
                <c:pt idx="74">
                  <c:v>112</c:v>
                </c:pt>
                <c:pt idx="75">
                  <c:v>106</c:v>
                </c:pt>
                <c:pt idx="76">
                  <c:v>108</c:v>
                </c:pt>
                <c:pt idx="77">
                  <c:v>101</c:v>
                </c:pt>
                <c:pt idx="78">
                  <c:v>80</c:v>
                </c:pt>
                <c:pt idx="79">
                  <c:v>105</c:v>
                </c:pt>
                <c:pt idx="80">
                  <c:v>112</c:v>
                </c:pt>
                <c:pt idx="81">
                  <c:v>113</c:v>
                </c:pt>
                <c:pt idx="82">
                  <c:v>118</c:v>
                </c:pt>
                <c:pt idx="83">
                  <c:v>106</c:v>
                </c:pt>
                <c:pt idx="84">
                  <c:v>120</c:v>
                </c:pt>
                <c:pt idx="85">
                  <c:v>92</c:v>
                </c:pt>
                <c:pt idx="86">
                  <c:v>122</c:v>
                </c:pt>
                <c:pt idx="87">
                  <c:v>122</c:v>
                </c:pt>
                <c:pt idx="88">
                  <c:v>129</c:v>
                </c:pt>
                <c:pt idx="89">
                  <c:v>144</c:v>
                </c:pt>
                <c:pt idx="90">
                  <c:v>143</c:v>
                </c:pt>
                <c:pt idx="91">
                  <c:v>124</c:v>
                </c:pt>
                <c:pt idx="92">
                  <c:v>140</c:v>
                </c:pt>
                <c:pt idx="93">
                  <c:v>162</c:v>
                </c:pt>
                <c:pt idx="94">
                  <c:v>158</c:v>
                </c:pt>
                <c:pt idx="95">
                  <c:v>135</c:v>
                </c:pt>
                <c:pt idx="96">
                  <c:v>137</c:v>
                </c:pt>
                <c:pt idx="97">
                  <c:v>147</c:v>
                </c:pt>
                <c:pt idx="98">
                  <c:v>136</c:v>
                </c:pt>
                <c:pt idx="99">
                  <c:v>137</c:v>
                </c:pt>
                <c:pt idx="100">
                  <c:v>149</c:v>
                </c:pt>
                <c:pt idx="101">
                  <c:v>146</c:v>
                </c:pt>
                <c:pt idx="102">
                  <c:v>143</c:v>
                </c:pt>
                <c:pt idx="103">
                  <c:v>145</c:v>
                </c:pt>
                <c:pt idx="104">
                  <c:v>144</c:v>
                </c:pt>
                <c:pt idx="105">
                  <c:v>123</c:v>
                </c:pt>
                <c:pt idx="106">
                  <c:v>154</c:v>
                </c:pt>
                <c:pt idx="107">
                  <c:v>157</c:v>
                </c:pt>
                <c:pt idx="108">
                  <c:v>141</c:v>
                </c:pt>
                <c:pt idx="109">
                  <c:v>150</c:v>
                </c:pt>
                <c:pt idx="110">
                  <c:v>149</c:v>
                </c:pt>
                <c:pt idx="111">
                  <c:v>151</c:v>
                </c:pt>
                <c:pt idx="112">
                  <c:v>152</c:v>
                </c:pt>
                <c:pt idx="113">
                  <c:v>167</c:v>
                </c:pt>
                <c:pt idx="114">
                  <c:v>158</c:v>
                </c:pt>
                <c:pt idx="115">
                  <c:v>153</c:v>
                </c:pt>
                <c:pt idx="116">
                  <c:v>145</c:v>
                </c:pt>
                <c:pt idx="117">
                  <c:v>149</c:v>
                </c:pt>
                <c:pt idx="118">
                  <c:v>148</c:v>
                </c:pt>
                <c:pt idx="119">
                  <c:v>140</c:v>
                </c:pt>
                <c:pt idx="120">
                  <c:v>142</c:v>
                </c:pt>
                <c:pt idx="121">
                  <c:v>159</c:v>
                </c:pt>
                <c:pt idx="122">
                  <c:v>149</c:v>
                </c:pt>
                <c:pt idx="123">
                  <c:v>154</c:v>
                </c:pt>
                <c:pt idx="124">
                  <c:v>156</c:v>
                </c:pt>
                <c:pt idx="125">
                  <c:v>141</c:v>
                </c:pt>
                <c:pt idx="126">
                  <c:v>153</c:v>
                </c:pt>
                <c:pt idx="127">
                  <c:v>164</c:v>
                </c:pt>
                <c:pt idx="128">
                  <c:v>160</c:v>
                </c:pt>
                <c:pt idx="129">
                  <c:v>129</c:v>
                </c:pt>
                <c:pt idx="130">
                  <c:v>155</c:v>
                </c:pt>
                <c:pt idx="131">
                  <c:v>148</c:v>
                </c:pt>
                <c:pt idx="132">
                  <c:v>142</c:v>
                </c:pt>
                <c:pt idx="133">
                  <c:v>136</c:v>
                </c:pt>
                <c:pt idx="134">
                  <c:v>136</c:v>
                </c:pt>
                <c:pt idx="135">
                  <c:v>150</c:v>
                </c:pt>
                <c:pt idx="136">
                  <c:v>145</c:v>
                </c:pt>
                <c:pt idx="137">
                  <c:v>145</c:v>
                </c:pt>
                <c:pt idx="138">
                  <c:v>150</c:v>
                </c:pt>
                <c:pt idx="139">
                  <c:v>141</c:v>
                </c:pt>
                <c:pt idx="140">
                  <c:v>144</c:v>
                </c:pt>
                <c:pt idx="141">
                  <c:v>159</c:v>
                </c:pt>
                <c:pt idx="142">
                  <c:v>159</c:v>
                </c:pt>
                <c:pt idx="143">
                  <c:v>148</c:v>
                </c:pt>
                <c:pt idx="144">
                  <c:v>150</c:v>
                </c:pt>
                <c:pt idx="145">
                  <c:v>149</c:v>
                </c:pt>
                <c:pt idx="146">
                  <c:v>155</c:v>
                </c:pt>
                <c:pt idx="147">
                  <c:v>142</c:v>
                </c:pt>
                <c:pt idx="148">
                  <c:v>139</c:v>
                </c:pt>
                <c:pt idx="149">
                  <c:v>145</c:v>
                </c:pt>
                <c:pt idx="150">
                  <c:v>143</c:v>
                </c:pt>
                <c:pt idx="151">
                  <c:v>147</c:v>
                </c:pt>
                <c:pt idx="152">
                  <c:v>149</c:v>
                </c:pt>
                <c:pt idx="153">
                  <c:v>146</c:v>
                </c:pt>
                <c:pt idx="154">
                  <c:v>152</c:v>
                </c:pt>
                <c:pt idx="155">
                  <c:v>154</c:v>
                </c:pt>
                <c:pt idx="156">
                  <c:v>147</c:v>
                </c:pt>
                <c:pt idx="157">
                  <c:v>150</c:v>
                </c:pt>
                <c:pt idx="158">
                  <c:v>138</c:v>
                </c:pt>
                <c:pt idx="159">
                  <c:v>124</c:v>
                </c:pt>
                <c:pt idx="160">
                  <c:v>132</c:v>
                </c:pt>
                <c:pt idx="161">
                  <c:v>130</c:v>
                </c:pt>
                <c:pt idx="162">
                  <c:v>125</c:v>
                </c:pt>
                <c:pt idx="163">
                  <c:v>128</c:v>
                </c:pt>
                <c:pt idx="164">
                  <c:v>121</c:v>
                </c:pt>
                <c:pt idx="165">
                  <c:v>122</c:v>
                </c:pt>
                <c:pt idx="166">
                  <c:v>119</c:v>
                </c:pt>
                <c:pt idx="167">
                  <c:v>122</c:v>
                </c:pt>
                <c:pt idx="168">
                  <c:v>119</c:v>
                </c:pt>
                <c:pt idx="169">
                  <c:v>122</c:v>
                </c:pt>
                <c:pt idx="170">
                  <c:v>121</c:v>
                </c:pt>
                <c:pt idx="171">
                  <c:v>117</c:v>
                </c:pt>
                <c:pt idx="172">
                  <c:v>115</c:v>
                </c:pt>
                <c:pt idx="173">
                  <c:v>119</c:v>
                </c:pt>
                <c:pt idx="174">
                  <c:v>108</c:v>
                </c:pt>
                <c:pt idx="175">
                  <c:v>102</c:v>
                </c:pt>
                <c:pt idx="176">
                  <c:v>103</c:v>
                </c:pt>
                <c:pt idx="177">
                  <c:v>108</c:v>
                </c:pt>
                <c:pt idx="178">
                  <c:v>104</c:v>
                </c:pt>
                <c:pt idx="179">
                  <c:v>104</c:v>
                </c:pt>
                <c:pt idx="180">
                  <c:v>107</c:v>
                </c:pt>
                <c:pt idx="181">
                  <c:v>97</c:v>
                </c:pt>
                <c:pt idx="182">
                  <c:v>104</c:v>
                </c:pt>
                <c:pt idx="183">
                  <c:v>93</c:v>
                </c:pt>
                <c:pt idx="184">
                  <c:v>90</c:v>
                </c:pt>
                <c:pt idx="185">
                  <c:v>85</c:v>
                </c:pt>
                <c:pt idx="186">
                  <c:v>79</c:v>
                </c:pt>
                <c:pt idx="187">
                  <c:v>80</c:v>
                </c:pt>
                <c:pt idx="188">
                  <c:v>81</c:v>
                </c:pt>
                <c:pt idx="189">
                  <c:v>86</c:v>
                </c:pt>
                <c:pt idx="190">
                  <c:v>82</c:v>
                </c:pt>
                <c:pt idx="191">
                  <c:v>68</c:v>
                </c:pt>
                <c:pt idx="192">
                  <c:v>51</c:v>
                </c:pt>
                <c:pt idx="193">
                  <c:v>53</c:v>
                </c:pt>
                <c:pt idx="194">
                  <c:v>53</c:v>
                </c:pt>
                <c:pt idx="195">
                  <c:v>50</c:v>
                </c:pt>
                <c:pt idx="196">
                  <c:v>58</c:v>
                </c:pt>
                <c:pt idx="197">
                  <c:v>56</c:v>
                </c:pt>
                <c:pt idx="198">
                  <c:v>52</c:v>
                </c:pt>
                <c:pt idx="199">
                  <c:v>51</c:v>
                </c:pt>
                <c:pt idx="200">
                  <c:v>44</c:v>
                </c:pt>
                <c:pt idx="201">
                  <c:v>44</c:v>
                </c:pt>
                <c:pt idx="202">
                  <c:v>46</c:v>
                </c:pt>
                <c:pt idx="203">
                  <c:v>52</c:v>
                </c:pt>
                <c:pt idx="204">
                  <c:v>38</c:v>
                </c:pt>
                <c:pt idx="205">
                  <c:v>39</c:v>
                </c:pt>
                <c:pt idx="206">
                  <c:v>44</c:v>
                </c:pt>
                <c:pt idx="207">
                  <c:v>43</c:v>
                </c:pt>
                <c:pt idx="208">
                  <c:v>47</c:v>
                </c:pt>
                <c:pt idx="209">
                  <c:v>48</c:v>
                </c:pt>
                <c:pt idx="210">
                  <c:v>44</c:v>
                </c:pt>
                <c:pt idx="211">
                  <c:v>40</c:v>
                </c:pt>
                <c:pt idx="212">
                  <c:v>45</c:v>
                </c:pt>
                <c:pt idx="213">
                  <c:v>45</c:v>
                </c:pt>
                <c:pt idx="214">
                  <c:v>39</c:v>
                </c:pt>
                <c:pt idx="215">
                  <c:v>42</c:v>
                </c:pt>
                <c:pt idx="216">
                  <c:v>42</c:v>
                </c:pt>
                <c:pt idx="217">
                  <c:v>35</c:v>
                </c:pt>
                <c:pt idx="218">
                  <c:v>42</c:v>
                </c:pt>
                <c:pt idx="219">
                  <c:v>40</c:v>
                </c:pt>
                <c:pt idx="220">
                  <c:v>34</c:v>
                </c:pt>
                <c:pt idx="221">
                  <c:v>35</c:v>
                </c:pt>
                <c:pt idx="222">
                  <c:v>24</c:v>
                </c:pt>
                <c:pt idx="223">
                  <c:v>28</c:v>
                </c:pt>
                <c:pt idx="224">
                  <c:v>30</c:v>
                </c:pt>
                <c:pt idx="225">
                  <c:v>34</c:v>
                </c:pt>
                <c:pt idx="226">
                  <c:v>29</c:v>
                </c:pt>
                <c:pt idx="227">
                  <c:v>26</c:v>
                </c:pt>
                <c:pt idx="228">
                  <c:v>27</c:v>
                </c:pt>
                <c:pt idx="229">
                  <c:v>24</c:v>
                </c:pt>
                <c:pt idx="230">
                  <c:v>20</c:v>
                </c:pt>
                <c:pt idx="231">
                  <c:v>14</c:v>
                </c:pt>
                <c:pt idx="232">
                  <c:v>17</c:v>
                </c:pt>
                <c:pt idx="233">
                  <c:v>15</c:v>
                </c:pt>
                <c:pt idx="234">
                  <c:v>16</c:v>
                </c:pt>
                <c:pt idx="235">
                  <c:v>18</c:v>
                </c:pt>
                <c:pt idx="236">
                  <c:v>15</c:v>
                </c:pt>
                <c:pt idx="237">
                  <c:v>15</c:v>
                </c:pt>
                <c:pt idx="238">
                  <c:v>17</c:v>
                </c:pt>
                <c:pt idx="239">
                  <c:v>23</c:v>
                </c:pt>
                <c:pt idx="240">
                  <c:v>23</c:v>
                </c:pt>
                <c:pt idx="241">
                  <c:v>22</c:v>
                </c:pt>
                <c:pt idx="242">
                  <c:v>20</c:v>
                </c:pt>
                <c:pt idx="243">
                  <c:v>24</c:v>
                </c:pt>
                <c:pt idx="244">
                  <c:v>20</c:v>
                </c:pt>
                <c:pt idx="245">
                  <c:v>22</c:v>
                </c:pt>
                <c:pt idx="246">
                  <c:v>24</c:v>
                </c:pt>
                <c:pt idx="247">
                  <c:v>22</c:v>
                </c:pt>
                <c:pt idx="248">
                  <c:v>22</c:v>
                </c:pt>
                <c:pt idx="249">
                  <c:v>17</c:v>
                </c:pt>
                <c:pt idx="250">
                  <c:v>18</c:v>
                </c:pt>
                <c:pt idx="251">
                  <c:v>18</c:v>
                </c:pt>
                <c:pt idx="252">
                  <c:v>22</c:v>
                </c:pt>
                <c:pt idx="253">
                  <c:v>30</c:v>
                </c:pt>
                <c:pt idx="254">
                  <c:v>23</c:v>
                </c:pt>
                <c:pt idx="255">
                  <c:v>21</c:v>
                </c:pt>
                <c:pt idx="256">
                  <c:v>20</c:v>
                </c:pt>
                <c:pt idx="257">
                  <c:v>19</c:v>
                </c:pt>
                <c:pt idx="258">
                  <c:v>26</c:v>
                </c:pt>
                <c:pt idx="259">
                  <c:v>26</c:v>
                </c:pt>
                <c:pt idx="260">
                  <c:v>29</c:v>
                </c:pt>
                <c:pt idx="261">
                  <c:v>25</c:v>
                </c:pt>
                <c:pt idx="262">
                  <c:v>22</c:v>
                </c:pt>
                <c:pt idx="263">
                  <c:v>22</c:v>
                </c:pt>
                <c:pt idx="264">
                  <c:v>24</c:v>
                </c:pt>
                <c:pt idx="265">
                  <c:v>30</c:v>
                </c:pt>
                <c:pt idx="266">
                  <c:v>25</c:v>
                </c:pt>
                <c:pt idx="267">
                  <c:v>32</c:v>
                </c:pt>
                <c:pt idx="268">
                  <c:v>23</c:v>
                </c:pt>
                <c:pt idx="269">
                  <c:v>25</c:v>
                </c:pt>
                <c:pt idx="270">
                  <c:v>21</c:v>
                </c:pt>
                <c:pt idx="271">
                  <c:v>23</c:v>
                </c:pt>
                <c:pt idx="272">
                  <c:v>22</c:v>
                </c:pt>
                <c:pt idx="273">
                  <c:v>21</c:v>
                </c:pt>
                <c:pt idx="274">
                  <c:v>24</c:v>
                </c:pt>
                <c:pt idx="275">
                  <c:v>26</c:v>
                </c:pt>
                <c:pt idx="276">
                  <c:v>23</c:v>
                </c:pt>
                <c:pt idx="277">
                  <c:v>26</c:v>
                </c:pt>
                <c:pt idx="278">
                  <c:v>29</c:v>
                </c:pt>
                <c:pt idx="279">
                  <c:v>31</c:v>
                </c:pt>
                <c:pt idx="280">
                  <c:v>26</c:v>
                </c:pt>
                <c:pt idx="281">
                  <c:v>26</c:v>
                </c:pt>
                <c:pt idx="282">
                  <c:v>25</c:v>
                </c:pt>
                <c:pt idx="283">
                  <c:v>28</c:v>
                </c:pt>
                <c:pt idx="284">
                  <c:v>32</c:v>
                </c:pt>
                <c:pt idx="285">
                  <c:v>38</c:v>
                </c:pt>
                <c:pt idx="286">
                  <c:v>33</c:v>
                </c:pt>
                <c:pt idx="287">
                  <c:v>41</c:v>
                </c:pt>
                <c:pt idx="288">
                  <c:v>43</c:v>
                </c:pt>
                <c:pt idx="289">
                  <c:v>42</c:v>
                </c:pt>
                <c:pt idx="290">
                  <c:v>35</c:v>
                </c:pt>
                <c:pt idx="291">
                  <c:v>47</c:v>
                </c:pt>
                <c:pt idx="292">
                  <c:v>54</c:v>
                </c:pt>
                <c:pt idx="293">
                  <c:v>44</c:v>
                </c:pt>
                <c:pt idx="294">
                  <c:v>50</c:v>
                </c:pt>
                <c:pt idx="295">
                  <c:v>45</c:v>
                </c:pt>
                <c:pt idx="296">
                  <c:v>50</c:v>
                </c:pt>
                <c:pt idx="297">
                  <c:v>52</c:v>
                </c:pt>
                <c:pt idx="298">
                  <c:v>53</c:v>
                </c:pt>
                <c:pt idx="299">
                  <c:v>51</c:v>
                </c:pt>
                <c:pt idx="300">
                  <c:v>54</c:v>
                </c:pt>
                <c:pt idx="301">
                  <c:v>57</c:v>
                </c:pt>
                <c:pt idx="302">
                  <c:v>58</c:v>
                </c:pt>
                <c:pt idx="303">
                  <c:v>57</c:v>
                </c:pt>
                <c:pt idx="304">
                  <c:v>49</c:v>
                </c:pt>
                <c:pt idx="305">
                  <c:v>49</c:v>
                </c:pt>
                <c:pt idx="306">
                  <c:v>51</c:v>
                </c:pt>
                <c:pt idx="307">
                  <c:v>55</c:v>
                </c:pt>
                <c:pt idx="308">
                  <c:v>55</c:v>
                </c:pt>
                <c:pt idx="309">
                  <c:v>53</c:v>
                </c:pt>
                <c:pt idx="310">
                  <c:v>53</c:v>
                </c:pt>
                <c:pt idx="311">
                  <c:v>58</c:v>
                </c:pt>
                <c:pt idx="312">
                  <c:v>58</c:v>
                </c:pt>
                <c:pt idx="313">
                  <c:v>52</c:v>
                </c:pt>
                <c:pt idx="314">
                  <c:v>63</c:v>
                </c:pt>
                <c:pt idx="315">
                  <c:v>59</c:v>
                </c:pt>
                <c:pt idx="316">
                  <c:v>63</c:v>
                </c:pt>
                <c:pt idx="317">
                  <c:v>60</c:v>
                </c:pt>
                <c:pt idx="318">
                  <c:v>60</c:v>
                </c:pt>
                <c:pt idx="319">
                  <c:v>55</c:v>
                </c:pt>
                <c:pt idx="320">
                  <c:v>55</c:v>
                </c:pt>
                <c:pt idx="321">
                  <c:v>52</c:v>
                </c:pt>
                <c:pt idx="322">
                  <c:v>58</c:v>
                </c:pt>
                <c:pt idx="323">
                  <c:v>58</c:v>
                </c:pt>
                <c:pt idx="324">
                  <c:v>60</c:v>
                </c:pt>
                <c:pt idx="325">
                  <c:v>61</c:v>
                </c:pt>
                <c:pt idx="326">
                  <c:v>62</c:v>
                </c:pt>
                <c:pt idx="327">
                  <c:v>70</c:v>
                </c:pt>
                <c:pt idx="328">
                  <c:v>62</c:v>
                </c:pt>
                <c:pt idx="329">
                  <c:v>64</c:v>
                </c:pt>
                <c:pt idx="330">
                  <c:v>63</c:v>
                </c:pt>
                <c:pt idx="331">
                  <c:v>65</c:v>
                </c:pt>
                <c:pt idx="332">
                  <c:v>61</c:v>
                </c:pt>
                <c:pt idx="333">
                  <c:v>65</c:v>
                </c:pt>
                <c:pt idx="334">
                  <c:v>66</c:v>
                </c:pt>
                <c:pt idx="335">
                  <c:v>64</c:v>
                </c:pt>
                <c:pt idx="336">
                  <c:v>63</c:v>
                </c:pt>
                <c:pt idx="337">
                  <c:v>64</c:v>
                </c:pt>
                <c:pt idx="338">
                  <c:v>68</c:v>
                </c:pt>
                <c:pt idx="339">
                  <c:v>76</c:v>
                </c:pt>
                <c:pt idx="340">
                  <c:v>81</c:v>
                </c:pt>
                <c:pt idx="341">
                  <c:v>80</c:v>
                </c:pt>
                <c:pt idx="342">
                  <c:v>79</c:v>
                </c:pt>
                <c:pt idx="343">
                  <c:v>81</c:v>
                </c:pt>
                <c:pt idx="344">
                  <c:v>81</c:v>
                </c:pt>
                <c:pt idx="345">
                  <c:v>78</c:v>
                </c:pt>
                <c:pt idx="346">
                  <c:v>83</c:v>
                </c:pt>
                <c:pt idx="347">
                  <c:v>78</c:v>
                </c:pt>
                <c:pt idx="348">
                  <c:v>84</c:v>
                </c:pt>
                <c:pt idx="349">
                  <c:v>84</c:v>
                </c:pt>
                <c:pt idx="350">
                  <c:v>85</c:v>
                </c:pt>
                <c:pt idx="351">
                  <c:v>84</c:v>
                </c:pt>
                <c:pt idx="352">
                  <c:v>87</c:v>
                </c:pt>
                <c:pt idx="353">
                  <c:v>90</c:v>
                </c:pt>
                <c:pt idx="354">
                  <c:v>91</c:v>
                </c:pt>
                <c:pt idx="355">
                  <c:v>94</c:v>
                </c:pt>
                <c:pt idx="356">
                  <c:v>96</c:v>
                </c:pt>
                <c:pt idx="357">
                  <c:v>94</c:v>
                </c:pt>
                <c:pt idx="358">
                  <c:v>98</c:v>
                </c:pt>
                <c:pt idx="359">
                  <c:v>99</c:v>
                </c:pt>
                <c:pt idx="360">
                  <c:v>98</c:v>
                </c:pt>
                <c:pt idx="361">
                  <c:v>95</c:v>
                </c:pt>
                <c:pt idx="362">
                  <c:v>97</c:v>
                </c:pt>
                <c:pt idx="363">
                  <c:v>98</c:v>
                </c:pt>
                <c:pt idx="364">
                  <c:v>97</c:v>
                </c:pt>
                <c:pt idx="365">
                  <c:v>101</c:v>
                </c:pt>
                <c:pt idx="366">
                  <c:v>97</c:v>
                </c:pt>
                <c:pt idx="367">
                  <c:v>99</c:v>
                </c:pt>
                <c:pt idx="368">
                  <c:v>104</c:v>
                </c:pt>
                <c:pt idx="369">
                  <c:v>103</c:v>
                </c:pt>
                <c:pt idx="370">
                  <c:v>101</c:v>
                </c:pt>
                <c:pt idx="371">
                  <c:v>104</c:v>
                </c:pt>
                <c:pt idx="372">
                  <c:v>100</c:v>
                </c:pt>
                <c:pt idx="373">
                  <c:v>97</c:v>
                </c:pt>
                <c:pt idx="374">
                  <c:v>93</c:v>
                </c:pt>
                <c:pt idx="375">
                  <c:v>97</c:v>
                </c:pt>
                <c:pt idx="376">
                  <c:v>126</c:v>
                </c:pt>
                <c:pt idx="377">
                  <c:v>118</c:v>
                </c:pt>
                <c:pt idx="378">
                  <c:v>119</c:v>
                </c:pt>
                <c:pt idx="379">
                  <c:v>123</c:v>
                </c:pt>
                <c:pt idx="380">
                  <c:v>121</c:v>
                </c:pt>
                <c:pt idx="381">
                  <c:v>114</c:v>
                </c:pt>
                <c:pt idx="382">
                  <c:v>115</c:v>
                </c:pt>
                <c:pt idx="383">
                  <c:v>114</c:v>
                </c:pt>
                <c:pt idx="384">
                  <c:v>112</c:v>
                </c:pt>
                <c:pt idx="385">
                  <c:v>114</c:v>
                </c:pt>
                <c:pt idx="386">
                  <c:v>114</c:v>
                </c:pt>
                <c:pt idx="387">
                  <c:v>119</c:v>
                </c:pt>
                <c:pt idx="388">
                  <c:v>120</c:v>
                </c:pt>
                <c:pt idx="389">
                  <c:v>111</c:v>
                </c:pt>
                <c:pt idx="390">
                  <c:v>117</c:v>
                </c:pt>
                <c:pt idx="391">
                  <c:v>111</c:v>
                </c:pt>
                <c:pt idx="392">
                  <c:v>112</c:v>
                </c:pt>
                <c:pt idx="393">
                  <c:v>112</c:v>
                </c:pt>
                <c:pt idx="394">
                  <c:v>112</c:v>
                </c:pt>
                <c:pt idx="395">
                  <c:v>117</c:v>
                </c:pt>
                <c:pt idx="396">
                  <c:v>122</c:v>
                </c:pt>
                <c:pt idx="397">
                  <c:v>117</c:v>
                </c:pt>
                <c:pt idx="398">
                  <c:v>120</c:v>
                </c:pt>
                <c:pt idx="399">
                  <c:v>123</c:v>
                </c:pt>
                <c:pt idx="400">
                  <c:v>118</c:v>
                </c:pt>
                <c:pt idx="401">
                  <c:v>118</c:v>
                </c:pt>
                <c:pt idx="402">
                  <c:v>121</c:v>
                </c:pt>
                <c:pt idx="403">
                  <c:v>115</c:v>
                </c:pt>
                <c:pt idx="404">
                  <c:v>115</c:v>
                </c:pt>
                <c:pt idx="405">
                  <c:v>107</c:v>
                </c:pt>
                <c:pt idx="406">
                  <c:v>108</c:v>
                </c:pt>
                <c:pt idx="407">
                  <c:v>113</c:v>
                </c:pt>
                <c:pt idx="408">
                  <c:v>111</c:v>
                </c:pt>
                <c:pt idx="409">
                  <c:v>119</c:v>
                </c:pt>
                <c:pt idx="410">
                  <c:v>113</c:v>
                </c:pt>
                <c:pt idx="411">
                  <c:v>114</c:v>
                </c:pt>
                <c:pt idx="412">
                  <c:v>110</c:v>
                </c:pt>
                <c:pt idx="413">
                  <c:v>112</c:v>
                </c:pt>
                <c:pt idx="414">
                  <c:v>108</c:v>
                </c:pt>
                <c:pt idx="415">
                  <c:v>108</c:v>
                </c:pt>
                <c:pt idx="416">
                  <c:v>111</c:v>
                </c:pt>
                <c:pt idx="417">
                  <c:v>115</c:v>
                </c:pt>
                <c:pt idx="418">
                  <c:v>113</c:v>
                </c:pt>
                <c:pt idx="419">
                  <c:v>114</c:v>
                </c:pt>
                <c:pt idx="420">
                  <c:v>112</c:v>
                </c:pt>
                <c:pt idx="421">
                  <c:v>114</c:v>
                </c:pt>
                <c:pt idx="422">
                  <c:v>111</c:v>
                </c:pt>
                <c:pt idx="423">
                  <c:v>117</c:v>
                </c:pt>
                <c:pt idx="424">
                  <c:v>110</c:v>
                </c:pt>
                <c:pt idx="425">
                  <c:v>114</c:v>
                </c:pt>
                <c:pt idx="426">
                  <c:v>118</c:v>
                </c:pt>
                <c:pt idx="427">
                  <c:v>116</c:v>
                </c:pt>
                <c:pt idx="428">
                  <c:v>120</c:v>
                </c:pt>
                <c:pt idx="429">
                  <c:v>119</c:v>
                </c:pt>
                <c:pt idx="430">
                  <c:v>110</c:v>
                </c:pt>
                <c:pt idx="431">
                  <c:v>109</c:v>
                </c:pt>
                <c:pt idx="432">
                  <c:v>109</c:v>
                </c:pt>
                <c:pt idx="433">
                  <c:v>116</c:v>
                </c:pt>
                <c:pt idx="434">
                  <c:v>109</c:v>
                </c:pt>
                <c:pt idx="435">
                  <c:v>113</c:v>
                </c:pt>
                <c:pt idx="436">
                  <c:v>115</c:v>
                </c:pt>
                <c:pt idx="437">
                  <c:v>113</c:v>
                </c:pt>
                <c:pt idx="438">
                  <c:v>118</c:v>
                </c:pt>
                <c:pt idx="439">
                  <c:v>122</c:v>
                </c:pt>
                <c:pt idx="440">
                  <c:v>118</c:v>
                </c:pt>
                <c:pt idx="441">
                  <c:v>116</c:v>
                </c:pt>
                <c:pt idx="442">
                  <c:v>112</c:v>
                </c:pt>
                <c:pt idx="443">
                  <c:v>116</c:v>
                </c:pt>
                <c:pt idx="444">
                  <c:v>114</c:v>
                </c:pt>
                <c:pt idx="445">
                  <c:v>112</c:v>
                </c:pt>
                <c:pt idx="446">
                  <c:v>109</c:v>
                </c:pt>
                <c:pt idx="447">
                  <c:v>109</c:v>
                </c:pt>
                <c:pt idx="448">
                  <c:v>110</c:v>
                </c:pt>
                <c:pt idx="449">
                  <c:v>114</c:v>
                </c:pt>
                <c:pt idx="450">
                  <c:v>111</c:v>
                </c:pt>
                <c:pt idx="451">
                  <c:v>112</c:v>
                </c:pt>
                <c:pt idx="452">
                  <c:v>116</c:v>
                </c:pt>
                <c:pt idx="453">
                  <c:v>112</c:v>
                </c:pt>
                <c:pt idx="454">
                  <c:v>106</c:v>
                </c:pt>
                <c:pt idx="455">
                  <c:v>108</c:v>
                </c:pt>
                <c:pt idx="456">
                  <c:v>110</c:v>
                </c:pt>
                <c:pt idx="457">
                  <c:v>108</c:v>
                </c:pt>
                <c:pt idx="458">
                  <c:v>107</c:v>
                </c:pt>
                <c:pt idx="459">
                  <c:v>109</c:v>
                </c:pt>
                <c:pt idx="460">
                  <c:v>105</c:v>
                </c:pt>
                <c:pt idx="461">
                  <c:v>99</c:v>
                </c:pt>
                <c:pt idx="462">
                  <c:v>101</c:v>
                </c:pt>
                <c:pt idx="463">
                  <c:v>100</c:v>
                </c:pt>
                <c:pt idx="464">
                  <c:v>105</c:v>
                </c:pt>
                <c:pt idx="465">
                  <c:v>104</c:v>
                </c:pt>
                <c:pt idx="466">
                  <c:v>100</c:v>
                </c:pt>
                <c:pt idx="467">
                  <c:v>98</c:v>
                </c:pt>
                <c:pt idx="468">
                  <c:v>93</c:v>
                </c:pt>
                <c:pt idx="469">
                  <c:v>92</c:v>
                </c:pt>
                <c:pt idx="470">
                  <c:v>89</c:v>
                </c:pt>
                <c:pt idx="471">
                  <c:v>91</c:v>
                </c:pt>
                <c:pt idx="472">
                  <c:v>96</c:v>
                </c:pt>
                <c:pt idx="473">
                  <c:v>90</c:v>
                </c:pt>
                <c:pt idx="474">
                  <c:v>93</c:v>
                </c:pt>
                <c:pt idx="475">
                  <c:v>90</c:v>
                </c:pt>
                <c:pt idx="476">
                  <c:v>90</c:v>
                </c:pt>
                <c:pt idx="477">
                  <c:v>89</c:v>
                </c:pt>
                <c:pt idx="478">
                  <c:v>81</c:v>
                </c:pt>
                <c:pt idx="479">
                  <c:v>81</c:v>
                </c:pt>
                <c:pt idx="480">
                  <c:v>81</c:v>
                </c:pt>
                <c:pt idx="481">
                  <c:v>79</c:v>
                </c:pt>
                <c:pt idx="482">
                  <c:v>75</c:v>
                </c:pt>
                <c:pt idx="483">
                  <c:v>77</c:v>
                </c:pt>
                <c:pt idx="484">
                  <c:v>75</c:v>
                </c:pt>
                <c:pt idx="485">
                  <c:v>70</c:v>
                </c:pt>
                <c:pt idx="486">
                  <c:v>70</c:v>
                </c:pt>
                <c:pt idx="487">
                  <c:v>73</c:v>
                </c:pt>
                <c:pt idx="488">
                  <c:v>58</c:v>
                </c:pt>
                <c:pt idx="489">
                  <c:v>71</c:v>
                </c:pt>
                <c:pt idx="490">
                  <c:v>67</c:v>
                </c:pt>
                <c:pt idx="491">
                  <c:v>61</c:v>
                </c:pt>
                <c:pt idx="492">
                  <c:v>63</c:v>
                </c:pt>
                <c:pt idx="493">
                  <c:v>75</c:v>
                </c:pt>
                <c:pt idx="494">
                  <c:v>73</c:v>
                </c:pt>
                <c:pt idx="495">
                  <c:v>66</c:v>
                </c:pt>
                <c:pt idx="496">
                  <c:v>62</c:v>
                </c:pt>
                <c:pt idx="497">
                  <c:v>60</c:v>
                </c:pt>
                <c:pt idx="498">
                  <c:v>63</c:v>
                </c:pt>
                <c:pt idx="499">
                  <c:v>64</c:v>
                </c:pt>
                <c:pt idx="500">
                  <c:v>64</c:v>
                </c:pt>
                <c:pt idx="501">
                  <c:v>68</c:v>
                </c:pt>
                <c:pt idx="502">
                  <c:v>70</c:v>
                </c:pt>
                <c:pt idx="503">
                  <c:v>67</c:v>
                </c:pt>
                <c:pt idx="504">
                  <c:v>70</c:v>
                </c:pt>
                <c:pt idx="505">
                  <c:v>74</c:v>
                </c:pt>
                <c:pt idx="506">
                  <c:v>72</c:v>
                </c:pt>
                <c:pt idx="507">
                  <c:v>64</c:v>
                </c:pt>
                <c:pt idx="508">
                  <c:v>67</c:v>
                </c:pt>
                <c:pt idx="509">
                  <c:v>65</c:v>
                </c:pt>
                <c:pt idx="510">
                  <c:v>60</c:v>
                </c:pt>
                <c:pt idx="511">
                  <c:v>70</c:v>
                </c:pt>
                <c:pt idx="512">
                  <c:v>68</c:v>
                </c:pt>
                <c:pt idx="513">
                  <c:v>59</c:v>
                </c:pt>
                <c:pt idx="514">
                  <c:v>54</c:v>
                </c:pt>
                <c:pt idx="515">
                  <c:v>55</c:v>
                </c:pt>
                <c:pt idx="516">
                  <c:v>43</c:v>
                </c:pt>
                <c:pt idx="517">
                  <c:v>43</c:v>
                </c:pt>
                <c:pt idx="518">
                  <c:v>44</c:v>
                </c:pt>
                <c:pt idx="519">
                  <c:v>46</c:v>
                </c:pt>
                <c:pt idx="520">
                  <c:v>43</c:v>
                </c:pt>
                <c:pt idx="521">
                  <c:v>40</c:v>
                </c:pt>
                <c:pt idx="522">
                  <c:v>40</c:v>
                </c:pt>
                <c:pt idx="523">
                  <c:v>37</c:v>
                </c:pt>
                <c:pt idx="524">
                  <c:v>32</c:v>
                </c:pt>
                <c:pt idx="525">
                  <c:v>31</c:v>
                </c:pt>
                <c:pt idx="526">
                  <c:v>28</c:v>
                </c:pt>
                <c:pt idx="527">
                  <c:v>24</c:v>
                </c:pt>
                <c:pt idx="528">
                  <c:v>31</c:v>
                </c:pt>
                <c:pt idx="529">
                  <c:v>29</c:v>
                </c:pt>
                <c:pt idx="530">
                  <c:v>28</c:v>
                </c:pt>
                <c:pt idx="531">
                  <c:v>24</c:v>
                </c:pt>
                <c:pt idx="532">
                  <c:v>23</c:v>
                </c:pt>
                <c:pt idx="533">
                  <c:v>27</c:v>
                </c:pt>
                <c:pt idx="534">
                  <c:v>25</c:v>
                </c:pt>
                <c:pt idx="535">
                  <c:v>27</c:v>
                </c:pt>
                <c:pt idx="536">
                  <c:v>22</c:v>
                </c:pt>
                <c:pt idx="537">
                  <c:v>23</c:v>
                </c:pt>
                <c:pt idx="538">
                  <c:v>22</c:v>
                </c:pt>
                <c:pt idx="539">
                  <c:v>19</c:v>
                </c:pt>
                <c:pt idx="540">
                  <c:v>21</c:v>
                </c:pt>
                <c:pt idx="541">
                  <c:v>26</c:v>
                </c:pt>
                <c:pt idx="542">
                  <c:v>20</c:v>
                </c:pt>
                <c:pt idx="543">
                  <c:v>15</c:v>
                </c:pt>
                <c:pt idx="544">
                  <c:v>18</c:v>
                </c:pt>
                <c:pt idx="545">
                  <c:v>13</c:v>
                </c:pt>
                <c:pt idx="546">
                  <c:v>16</c:v>
                </c:pt>
                <c:pt idx="547">
                  <c:v>18</c:v>
                </c:pt>
                <c:pt idx="548">
                  <c:v>13</c:v>
                </c:pt>
                <c:pt idx="549">
                  <c:v>14</c:v>
                </c:pt>
                <c:pt idx="550">
                  <c:v>12</c:v>
                </c:pt>
                <c:pt idx="551">
                  <c:v>15</c:v>
                </c:pt>
                <c:pt idx="552">
                  <c:v>18</c:v>
                </c:pt>
                <c:pt idx="553">
                  <c:v>20</c:v>
                </c:pt>
                <c:pt idx="554">
                  <c:v>20</c:v>
                </c:pt>
                <c:pt idx="555">
                  <c:v>11</c:v>
                </c:pt>
                <c:pt idx="556">
                  <c:v>12</c:v>
                </c:pt>
                <c:pt idx="557">
                  <c:v>11</c:v>
                </c:pt>
                <c:pt idx="558">
                  <c:v>13</c:v>
                </c:pt>
                <c:pt idx="559">
                  <c:v>14</c:v>
                </c:pt>
                <c:pt idx="560">
                  <c:v>19</c:v>
                </c:pt>
                <c:pt idx="561">
                  <c:v>19</c:v>
                </c:pt>
                <c:pt idx="562">
                  <c:v>12</c:v>
                </c:pt>
                <c:pt idx="563">
                  <c:v>14</c:v>
                </c:pt>
                <c:pt idx="564">
                  <c:v>9</c:v>
                </c:pt>
                <c:pt idx="565">
                  <c:v>12</c:v>
                </c:pt>
                <c:pt idx="566">
                  <c:v>9</c:v>
                </c:pt>
                <c:pt idx="567">
                  <c:v>9</c:v>
                </c:pt>
                <c:pt idx="568">
                  <c:v>15</c:v>
                </c:pt>
                <c:pt idx="569">
                  <c:v>7</c:v>
                </c:pt>
                <c:pt idx="570">
                  <c:v>6</c:v>
                </c:pt>
                <c:pt idx="571">
                  <c:v>8</c:v>
                </c:pt>
                <c:pt idx="572">
                  <c:v>13</c:v>
                </c:pt>
                <c:pt idx="573">
                  <c:v>11</c:v>
                </c:pt>
                <c:pt idx="574">
                  <c:v>16</c:v>
                </c:pt>
                <c:pt idx="575">
                  <c:v>17</c:v>
                </c:pt>
                <c:pt idx="576">
                  <c:v>6</c:v>
                </c:pt>
                <c:pt idx="577">
                  <c:v>7</c:v>
                </c:pt>
                <c:pt idx="578">
                  <c:v>4</c:v>
                </c:pt>
                <c:pt idx="579">
                  <c:v>11</c:v>
                </c:pt>
                <c:pt idx="580">
                  <c:v>7</c:v>
                </c:pt>
                <c:pt idx="581">
                  <c:v>9</c:v>
                </c:pt>
                <c:pt idx="582">
                  <c:v>11</c:v>
                </c:pt>
                <c:pt idx="583">
                  <c:v>6</c:v>
                </c:pt>
                <c:pt idx="584">
                  <c:v>11</c:v>
                </c:pt>
                <c:pt idx="585">
                  <c:v>6</c:v>
                </c:pt>
                <c:pt idx="586">
                  <c:v>6</c:v>
                </c:pt>
                <c:pt idx="587">
                  <c:v>6</c:v>
                </c:pt>
                <c:pt idx="588">
                  <c:v>10</c:v>
                </c:pt>
                <c:pt idx="589">
                  <c:v>12</c:v>
                </c:pt>
                <c:pt idx="590">
                  <c:v>8</c:v>
                </c:pt>
                <c:pt idx="591">
                  <c:v>6</c:v>
                </c:pt>
                <c:pt idx="592">
                  <c:v>4</c:v>
                </c:pt>
                <c:pt idx="593">
                  <c:v>7</c:v>
                </c:pt>
                <c:pt idx="594">
                  <c:v>7</c:v>
                </c:pt>
                <c:pt idx="595">
                  <c:v>8</c:v>
                </c:pt>
                <c:pt idx="596">
                  <c:v>8</c:v>
                </c:pt>
                <c:pt idx="597">
                  <c:v>11</c:v>
                </c:pt>
                <c:pt idx="598">
                  <c:v>5</c:v>
                </c:pt>
                <c:pt idx="599">
                  <c:v>5</c:v>
                </c:pt>
                <c:pt idx="600">
                  <c:v>9</c:v>
                </c:pt>
                <c:pt idx="601">
                  <c:v>6</c:v>
                </c:pt>
                <c:pt idx="602">
                  <c:v>6</c:v>
                </c:pt>
                <c:pt idx="603">
                  <c:v>9</c:v>
                </c:pt>
                <c:pt idx="604">
                  <c:v>6</c:v>
                </c:pt>
                <c:pt idx="605">
                  <c:v>8</c:v>
                </c:pt>
                <c:pt idx="606">
                  <c:v>5</c:v>
                </c:pt>
                <c:pt idx="607">
                  <c:v>5</c:v>
                </c:pt>
                <c:pt idx="608">
                  <c:v>7</c:v>
                </c:pt>
                <c:pt idx="609">
                  <c:v>11</c:v>
                </c:pt>
                <c:pt idx="610">
                  <c:v>14</c:v>
                </c:pt>
                <c:pt idx="611">
                  <c:v>5</c:v>
                </c:pt>
                <c:pt idx="612">
                  <c:v>7</c:v>
                </c:pt>
                <c:pt idx="613">
                  <c:v>7</c:v>
                </c:pt>
                <c:pt idx="614">
                  <c:v>6</c:v>
                </c:pt>
                <c:pt idx="615">
                  <c:v>7</c:v>
                </c:pt>
                <c:pt idx="616">
                  <c:v>7</c:v>
                </c:pt>
                <c:pt idx="617">
                  <c:v>8</c:v>
                </c:pt>
                <c:pt idx="618">
                  <c:v>9</c:v>
                </c:pt>
                <c:pt idx="619">
                  <c:v>6</c:v>
                </c:pt>
                <c:pt idx="620">
                  <c:v>6</c:v>
                </c:pt>
                <c:pt idx="621">
                  <c:v>6</c:v>
                </c:pt>
                <c:pt idx="622">
                  <c:v>3</c:v>
                </c:pt>
                <c:pt idx="623">
                  <c:v>5</c:v>
                </c:pt>
                <c:pt idx="624">
                  <c:v>7</c:v>
                </c:pt>
                <c:pt idx="625">
                  <c:v>6</c:v>
                </c:pt>
                <c:pt idx="626">
                  <c:v>7</c:v>
                </c:pt>
                <c:pt idx="627">
                  <c:v>5</c:v>
                </c:pt>
                <c:pt idx="628">
                  <c:v>6</c:v>
                </c:pt>
                <c:pt idx="629">
                  <c:v>5</c:v>
                </c:pt>
                <c:pt idx="630">
                  <c:v>11</c:v>
                </c:pt>
                <c:pt idx="631">
                  <c:v>12</c:v>
                </c:pt>
                <c:pt idx="632">
                  <c:v>9</c:v>
                </c:pt>
                <c:pt idx="633">
                  <c:v>7</c:v>
                </c:pt>
                <c:pt idx="634">
                  <c:v>9</c:v>
                </c:pt>
                <c:pt idx="635">
                  <c:v>4</c:v>
                </c:pt>
                <c:pt idx="636">
                  <c:v>6</c:v>
                </c:pt>
                <c:pt idx="637">
                  <c:v>8</c:v>
                </c:pt>
                <c:pt idx="638">
                  <c:v>12</c:v>
                </c:pt>
                <c:pt idx="639">
                  <c:v>6</c:v>
                </c:pt>
                <c:pt idx="640">
                  <c:v>5</c:v>
                </c:pt>
                <c:pt idx="641">
                  <c:v>4</c:v>
                </c:pt>
                <c:pt idx="642">
                  <c:v>1</c:v>
                </c:pt>
                <c:pt idx="643">
                  <c:v>5</c:v>
                </c:pt>
                <c:pt idx="644">
                  <c:v>10</c:v>
                </c:pt>
                <c:pt idx="645">
                  <c:v>14</c:v>
                </c:pt>
                <c:pt idx="646">
                  <c:v>8</c:v>
                </c:pt>
                <c:pt idx="647">
                  <c:v>6</c:v>
                </c:pt>
                <c:pt idx="648">
                  <c:v>10</c:v>
                </c:pt>
                <c:pt idx="649">
                  <c:v>10</c:v>
                </c:pt>
                <c:pt idx="650">
                  <c:v>8</c:v>
                </c:pt>
                <c:pt idx="651">
                  <c:v>18</c:v>
                </c:pt>
                <c:pt idx="652">
                  <c:v>29</c:v>
                </c:pt>
                <c:pt idx="653">
                  <c:v>28</c:v>
                </c:pt>
                <c:pt idx="654">
                  <c:v>22</c:v>
                </c:pt>
                <c:pt idx="655">
                  <c:v>30</c:v>
                </c:pt>
                <c:pt idx="656">
                  <c:v>27</c:v>
                </c:pt>
                <c:pt idx="657">
                  <c:v>30</c:v>
                </c:pt>
                <c:pt idx="658">
                  <c:v>33</c:v>
                </c:pt>
                <c:pt idx="659">
                  <c:v>39</c:v>
                </c:pt>
                <c:pt idx="660">
                  <c:v>32</c:v>
                </c:pt>
                <c:pt idx="661">
                  <c:v>35</c:v>
                </c:pt>
                <c:pt idx="662">
                  <c:v>37</c:v>
                </c:pt>
                <c:pt idx="663">
                  <c:v>40</c:v>
                </c:pt>
                <c:pt idx="664">
                  <c:v>34</c:v>
                </c:pt>
                <c:pt idx="665">
                  <c:v>42</c:v>
                </c:pt>
                <c:pt idx="666">
                  <c:v>36</c:v>
                </c:pt>
                <c:pt idx="667">
                  <c:v>37</c:v>
                </c:pt>
                <c:pt idx="668">
                  <c:v>31</c:v>
                </c:pt>
                <c:pt idx="669">
                  <c:v>27</c:v>
                </c:pt>
                <c:pt idx="670">
                  <c:v>27</c:v>
                </c:pt>
                <c:pt idx="671">
                  <c:v>31</c:v>
                </c:pt>
                <c:pt idx="672">
                  <c:v>34</c:v>
                </c:pt>
                <c:pt idx="673">
                  <c:v>42</c:v>
                </c:pt>
                <c:pt idx="674">
                  <c:v>40</c:v>
                </c:pt>
                <c:pt idx="675">
                  <c:v>50</c:v>
                </c:pt>
                <c:pt idx="676">
                  <c:v>56</c:v>
                </c:pt>
                <c:pt idx="677">
                  <c:v>57</c:v>
                </c:pt>
                <c:pt idx="678">
                  <c:v>56</c:v>
                </c:pt>
                <c:pt idx="679">
                  <c:v>62</c:v>
                </c:pt>
                <c:pt idx="680">
                  <c:v>63</c:v>
                </c:pt>
                <c:pt idx="681">
                  <c:v>71</c:v>
                </c:pt>
                <c:pt idx="682">
                  <c:v>67</c:v>
                </c:pt>
                <c:pt idx="683">
                  <c:v>61</c:v>
                </c:pt>
                <c:pt idx="684">
                  <c:v>57</c:v>
                </c:pt>
                <c:pt idx="685">
                  <c:v>51</c:v>
                </c:pt>
                <c:pt idx="686">
                  <c:v>55</c:v>
                </c:pt>
                <c:pt idx="687">
                  <c:v>59</c:v>
                </c:pt>
                <c:pt idx="688">
                  <c:v>58</c:v>
                </c:pt>
                <c:pt idx="689">
                  <c:v>60</c:v>
                </c:pt>
                <c:pt idx="690">
                  <c:v>57</c:v>
                </c:pt>
                <c:pt idx="691">
                  <c:v>53</c:v>
                </c:pt>
                <c:pt idx="692">
                  <c:v>58</c:v>
                </c:pt>
                <c:pt idx="693">
                  <c:v>50</c:v>
                </c:pt>
                <c:pt idx="694">
                  <c:v>54</c:v>
                </c:pt>
                <c:pt idx="695">
                  <c:v>56</c:v>
                </c:pt>
                <c:pt idx="696">
                  <c:v>53</c:v>
                </c:pt>
                <c:pt idx="697">
                  <c:v>49</c:v>
                </c:pt>
                <c:pt idx="698">
                  <c:v>49</c:v>
                </c:pt>
                <c:pt idx="699">
                  <c:v>46</c:v>
                </c:pt>
                <c:pt idx="700">
                  <c:v>46</c:v>
                </c:pt>
                <c:pt idx="701">
                  <c:v>49</c:v>
                </c:pt>
                <c:pt idx="702">
                  <c:v>45</c:v>
                </c:pt>
                <c:pt idx="703">
                  <c:v>47</c:v>
                </c:pt>
                <c:pt idx="704">
                  <c:v>48</c:v>
                </c:pt>
                <c:pt idx="705">
                  <c:v>42</c:v>
                </c:pt>
                <c:pt idx="706">
                  <c:v>40</c:v>
                </c:pt>
                <c:pt idx="707">
                  <c:v>40</c:v>
                </c:pt>
                <c:pt idx="708">
                  <c:v>36</c:v>
                </c:pt>
                <c:pt idx="709">
                  <c:v>35</c:v>
                </c:pt>
                <c:pt idx="710">
                  <c:v>37</c:v>
                </c:pt>
                <c:pt idx="711">
                  <c:v>25</c:v>
                </c:pt>
                <c:pt idx="712">
                  <c:v>22</c:v>
                </c:pt>
                <c:pt idx="713">
                  <c:v>30</c:v>
                </c:pt>
                <c:pt idx="714">
                  <c:v>25</c:v>
                </c:pt>
                <c:pt idx="715">
                  <c:v>32</c:v>
                </c:pt>
                <c:pt idx="716">
                  <c:v>27</c:v>
                </c:pt>
                <c:pt idx="717">
                  <c:v>20</c:v>
                </c:pt>
                <c:pt idx="718">
                  <c:v>24</c:v>
                </c:pt>
                <c:pt idx="719">
                  <c:v>19</c:v>
                </c:pt>
                <c:pt idx="720">
                  <c:v>20</c:v>
                </c:pt>
                <c:pt idx="721">
                  <c:v>20</c:v>
                </c:pt>
                <c:pt idx="722">
                  <c:v>27</c:v>
                </c:pt>
                <c:pt idx="723">
                  <c:v>23</c:v>
                </c:pt>
                <c:pt idx="724">
                  <c:v>27</c:v>
                </c:pt>
                <c:pt idx="725">
                  <c:v>21</c:v>
                </c:pt>
                <c:pt idx="726">
                  <c:v>20</c:v>
                </c:pt>
                <c:pt idx="727">
                  <c:v>22</c:v>
                </c:pt>
                <c:pt idx="728">
                  <c:v>25</c:v>
                </c:pt>
                <c:pt idx="729">
                  <c:v>25</c:v>
                </c:pt>
                <c:pt idx="730">
                  <c:v>17</c:v>
                </c:pt>
                <c:pt idx="731">
                  <c:v>12</c:v>
                </c:pt>
                <c:pt idx="732">
                  <c:v>16</c:v>
                </c:pt>
                <c:pt idx="733">
                  <c:v>16</c:v>
                </c:pt>
                <c:pt idx="734">
                  <c:v>16</c:v>
                </c:pt>
                <c:pt idx="735">
                  <c:v>17</c:v>
                </c:pt>
                <c:pt idx="736">
                  <c:v>24</c:v>
                </c:pt>
                <c:pt idx="737">
                  <c:v>16</c:v>
                </c:pt>
                <c:pt idx="738">
                  <c:v>15</c:v>
                </c:pt>
                <c:pt idx="739">
                  <c:v>15</c:v>
                </c:pt>
                <c:pt idx="740">
                  <c:v>14</c:v>
                </c:pt>
                <c:pt idx="741">
                  <c:v>16</c:v>
                </c:pt>
                <c:pt idx="742">
                  <c:v>22</c:v>
                </c:pt>
                <c:pt idx="743">
                  <c:v>20</c:v>
                </c:pt>
                <c:pt idx="744">
                  <c:v>15</c:v>
                </c:pt>
                <c:pt idx="745">
                  <c:v>16</c:v>
                </c:pt>
                <c:pt idx="746">
                  <c:v>17</c:v>
                </c:pt>
                <c:pt idx="747">
                  <c:v>13</c:v>
                </c:pt>
                <c:pt idx="748">
                  <c:v>13</c:v>
                </c:pt>
                <c:pt idx="749">
                  <c:v>16</c:v>
                </c:pt>
                <c:pt idx="750">
                  <c:v>20</c:v>
                </c:pt>
                <c:pt idx="751">
                  <c:v>16</c:v>
                </c:pt>
                <c:pt idx="752">
                  <c:v>13</c:v>
                </c:pt>
                <c:pt idx="753">
                  <c:v>14</c:v>
                </c:pt>
                <c:pt idx="754">
                  <c:v>14</c:v>
                </c:pt>
                <c:pt idx="755">
                  <c:v>15</c:v>
                </c:pt>
                <c:pt idx="756">
                  <c:v>17</c:v>
                </c:pt>
                <c:pt idx="757">
                  <c:v>20</c:v>
                </c:pt>
                <c:pt idx="758">
                  <c:v>10</c:v>
                </c:pt>
                <c:pt idx="759">
                  <c:v>10</c:v>
                </c:pt>
                <c:pt idx="760">
                  <c:v>10</c:v>
                </c:pt>
                <c:pt idx="761">
                  <c:v>17</c:v>
                </c:pt>
                <c:pt idx="762">
                  <c:v>15</c:v>
                </c:pt>
                <c:pt idx="763">
                  <c:v>14</c:v>
                </c:pt>
                <c:pt idx="764">
                  <c:v>10</c:v>
                </c:pt>
                <c:pt idx="765">
                  <c:v>9</c:v>
                </c:pt>
                <c:pt idx="766">
                  <c:v>8</c:v>
                </c:pt>
                <c:pt idx="767">
                  <c:v>13</c:v>
                </c:pt>
                <c:pt idx="768">
                  <c:v>9</c:v>
                </c:pt>
                <c:pt idx="769">
                  <c:v>9</c:v>
                </c:pt>
                <c:pt idx="770">
                  <c:v>11</c:v>
                </c:pt>
                <c:pt idx="771">
                  <c:v>13</c:v>
                </c:pt>
                <c:pt idx="772">
                  <c:v>9</c:v>
                </c:pt>
                <c:pt idx="773">
                  <c:v>9</c:v>
                </c:pt>
                <c:pt idx="774">
                  <c:v>7</c:v>
                </c:pt>
                <c:pt idx="775">
                  <c:v>10</c:v>
                </c:pt>
                <c:pt idx="776">
                  <c:v>12</c:v>
                </c:pt>
                <c:pt idx="777">
                  <c:v>12</c:v>
                </c:pt>
                <c:pt idx="778">
                  <c:v>17</c:v>
                </c:pt>
                <c:pt idx="779">
                  <c:v>16</c:v>
                </c:pt>
                <c:pt idx="780">
                  <c:v>18</c:v>
                </c:pt>
                <c:pt idx="781">
                  <c:v>16</c:v>
                </c:pt>
                <c:pt idx="782">
                  <c:v>16</c:v>
                </c:pt>
                <c:pt idx="783">
                  <c:v>15</c:v>
                </c:pt>
                <c:pt idx="784">
                  <c:v>18</c:v>
                </c:pt>
                <c:pt idx="785">
                  <c:v>20</c:v>
                </c:pt>
                <c:pt idx="786">
                  <c:v>21</c:v>
                </c:pt>
                <c:pt idx="787">
                  <c:v>24</c:v>
                </c:pt>
                <c:pt idx="788">
                  <c:v>24</c:v>
                </c:pt>
                <c:pt idx="789">
                  <c:v>19</c:v>
                </c:pt>
                <c:pt idx="790">
                  <c:v>17</c:v>
                </c:pt>
                <c:pt idx="791">
                  <c:v>23</c:v>
                </c:pt>
                <c:pt idx="792">
                  <c:v>28</c:v>
                </c:pt>
                <c:pt idx="793">
                  <c:v>34</c:v>
                </c:pt>
                <c:pt idx="794">
                  <c:v>26</c:v>
                </c:pt>
                <c:pt idx="795">
                  <c:v>26</c:v>
                </c:pt>
                <c:pt idx="796">
                  <c:v>27</c:v>
                </c:pt>
                <c:pt idx="797">
                  <c:v>23</c:v>
                </c:pt>
                <c:pt idx="798">
                  <c:v>29</c:v>
                </c:pt>
                <c:pt idx="799">
                  <c:v>31</c:v>
                </c:pt>
                <c:pt idx="800">
                  <c:v>27</c:v>
                </c:pt>
                <c:pt idx="801">
                  <c:v>30</c:v>
                </c:pt>
                <c:pt idx="802">
                  <c:v>33</c:v>
                </c:pt>
                <c:pt idx="803">
                  <c:v>28</c:v>
                </c:pt>
                <c:pt idx="804">
                  <c:v>31</c:v>
                </c:pt>
                <c:pt idx="805">
                  <c:v>32</c:v>
                </c:pt>
                <c:pt idx="806">
                  <c:v>30</c:v>
                </c:pt>
                <c:pt idx="807">
                  <c:v>28</c:v>
                </c:pt>
                <c:pt idx="808">
                  <c:v>25</c:v>
                </c:pt>
                <c:pt idx="809">
                  <c:v>21</c:v>
                </c:pt>
                <c:pt idx="810">
                  <c:v>22</c:v>
                </c:pt>
                <c:pt idx="811">
                  <c:v>21</c:v>
                </c:pt>
                <c:pt idx="812">
                  <c:v>24</c:v>
                </c:pt>
                <c:pt idx="813">
                  <c:v>26</c:v>
                </c:pt>
                <c:pt idx="814">
                  <c:v>24</c:v>
                </c:pt>
                <c:pt idx="815">
                  <c:v>25</c:v>
                </c:pt>
                <c:pt idx="816">
                  <c:v>19</c:v>
                </c:pt>
                <c:pt idx="817">
                  <c:v>26</c:v>
                </c:pt>
                <c:pt idx="818">
                  <c:v>16</c:v>
                </c:pt>
                <c:pt idx="819">
                  <c:v>26</c:v>
                </c:pt>
                <c:pt idx="820">
                  <c:v>26</c:v>
                </c:pt>
                <c:pt idx="821">
                  <c:v>24</c:v>
                </c:pt>
                <c:pt idx="822">
                  <c:v>25</c:v>
                </c:pt>
                <c:pt idx="823">
                  <c:v>20</c:v>
                </c:pt>
                <c:pt idx="824">
                  <c:v>24</c:v>
                </c:pt>
                <c:pt idx="825">
                  <c:v>18</c:v>
                </c:pt>
                <c:pt idx="826">
                  <c:v>22</c:v>
                </c:pt>
                <c:pt idx="827">
                  <c:v>32</c:v>
                </c:pt>
                <c:pt idx="828">
                  <c:v>27</c:v>
                </c:pt>
                <c:pt idx="829">
                  <c:v>27</c:v>
                </c:pt>
                <c:pt idx="830">
                  <c:v>27</c:v>
                </c:pt>
                <c:pt idx="831">
                  <c:v>28</c:v>
                </c:pt>
                <c:pt idx="832">
                  <c:v>32</c:v>
                </c:pt>
                <c:pt idx="833">
                  <c:v>33</c:v>
                </c:pt>
                <c:pt idx="834">
                  <c:v>32</c:v>
                </c:pt>
                <c:pt idx="835">
                  <c:v>28</c:v>
                </c:pt>
                <c:pt idx="836">
                  <c:v>23</c:v>
                </c:pt>
                <c:pt idx="837">
                  <c:v>22</c:v>
                </c:pt>
                <c:pt idx="838">
                  <c:v>26</c:v>
                </c:pt>
                <c:pt idx="839">
                  <c:v>27</c:v>
                </c:pt>
                <c:pt idx="840">
                  <c:v>28</c:v>
                </c:pt>
                <c:pt idx="841">
                  <c:v>32</c:v>
                </c:pt>
                <c:pt idx="842">
                  <c:v>28</c:v>
                </c:pt>
                <c:pt idx="843">
                  <c:v>26</c:v>
                </c:pt>
                <c:pt idx="844">
                  <c:v>24</c:v>
                </c:pt>
                <c:pt idx="845">
                  <c:v>19</c:v>
                </c:pt>
                <c:pt idx="846">
                  <c:v>17</c:v>
                </c:pt>
                <c:pt idx="847">
                  <c:v>23</c:v>
                </c:pt>
                <c:pt idx="848">
                  <c:v>20</c:v>
                </c:pt>
                <c:pt idx="849">
                  <c:v>17</c:v>
                </c:pt>
                <c:pt idx="850">
                  <c:v>22</c:v>
                </c:pt>
                <c:pt idx="851">
                  <c:v>22</c:v>
                </c:pt>
                <c:pt idx="852">
                  <c:v>22</c:v>
                </c:pt>
                <c:pt idx="853">
                  <c:v>21</c:v>
                </c:pt>
                <c:pt idx="854">
                  <c:v>22</c:v>
                </c:pt>
                <c:pt idx="855">
                  <c:v>23</c:v>
                </c:pt>
                <c:pt idx="856">
                  <c:v>25</c:v>
                </c:pt>
                <c:pt idx="857">
                  <c:v>21</c:v>
                </c:pt>
                <c:pt idx="858">
                  <c:v>20</c:v>
                </c:pt>
                <c:pt idx="859">
                  <c:v>20</c:v>
                </c:pt>
                <c:pt idx="860">
                  <c:v>22</c:v>
                </c:pt>
                <c:pt idx="861">
                  <c:v>23</c:v>
                </c:pt>
                <c:pt idx="862">
                  <c:v>23</c:v>
                </c:pt>
                <c:pt idx="863">
                  <c:v>24</c:v>
                </c:pt>
                <c:pt idx="864">
                  <c:v>16</c:v>
                </c:pt>
                <c:pt idx="865">
                  <c:v>21</c:v>
                </c:pt>
                <c:pt idx="866">
                  <c:v>16</c:v>
                </c:pt>
                <c:pt idx="867">
                  <c:v>14</c:v>
                </c:pt>
                <c:pt idx="868">
                  <c:v>11</c:v>
                </c:pt>
                <c:pt idx="869">
                  <c:v>15</c:v>
                </c:pt>
                <c:pt idx="870">
                  <c:v>7</c:v>
                </c:pt>
                <c:pt idx="871">
                  <c:v>11</c:v>
                </c:pt>
                <c:pt idx="872">
                  <c:v>19</c:v>
                </c:pt>
                <c:pt idx="873">
                  <c:v>11</c:v>
                </c:pt>
                <c:pt idx="874">
                  <c:v>9</c:v>
                </c:pt>
                <c:pt idx="875">
                  <c:v>8</c:v>
                </c:pt>
                <c:pt idx="876">
                  <c:v>11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B-4C9A-8B72-DDE88FD3E2B3}"/>
            </c:ext>
          </c:extLst>
        </c:ser>
        <c:ser>
          <c:idx val="1"/>
          <c:order val="1"/>
          <c:tx>
            <c:strRef>
              <c:f>teste!$C$1</c:f>
              <c:strCache>
                <c:ptCount val="1"/>
                <c:pt idx="0">
                  <c:v>Positivo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44450" cap="rnd">
                <a:solidFill>
                  <a:srgbClr val="002060"/>
                </a:solidFill>
                <a:prstDash val="sysDot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teste!$A$2:$A$887</c:f>
              <c:numCache>
                <c:formatCode>m/d/yyyy</c:formatCode>
                <c:ptCount val="886"/>
                <c:pt idx="0">
                  <c:v>43919</c:v>
                </c:pt>
                <c:pt idx="1">
                  <c:v>43920</c:v>
                </c:pt>
                <c:pt idx="2">
                  <c:v>43921</c:v>
                </c:pt>
                <c:pt idx="3">
                  <c:v>43922</c:v>
                </c:pt>
                <c:pt idx="4">
                  <c:v>43923</c:v>
                </c:pt>
                <c:pt idx="5">
                  <c:v>43924</c:v>
                </c:pt>
                <c:pt idx="6">
                  <c:v>43925</c:v>
                </c:pt>
                <c:pt idx="7">
                  <c:v>43926</c:v>
                </c:pt>
                <c:pt idx="8">
                  <c:v>43927</c:v>
                </c:pt>
                <c:pt idx="9">
                  <c:v>43928</c:v>
                </c:pt>
                <c:pt idx="10">
                  <c:v>43929</c:v>
                </c:pt>
                <c:pt idx="11">
                  <c:v>43930</c:v>
                </c:pt>
                <c:pt idx="12">
                  <c:v>43931</c:v>
                </c:pt>
                <c:pt idx="13">
                  <c:v>43932</c:v>
                </c:pt>
                <c:pt idx="14">
                  <c:v>43933</c:v>
                </c:pt>
                <c:pt idx="15">
                  <c:v>43934</c:v>
                </c:pt>
                <c:pt idx="16">
                  <c:v>43935</c:v>
                </c:pt>
                <c:pt idx="17">
                  <c:v>43936</c:v>
                </c:pt>
                <c:pt idx="18">
                  <c:v>43937</c:v>
                </c:pt>
                <c:pt idx="19">
                  <c:v>43938</c:v>
                </c:pt>
                <c:pt idx="20">
                  <c:v>43939</c:v>
                </c:pt>
                <c:pt idx="21">
                  <c:v>43940</c:v>
                </c:pt>
                <c:pt idx="22">
                  <c:v>43941</c:v>
                </c:pt>
                <c:pt idx="23">
                  <c:v>43942</c:v>
                </c:pt>
                <c:pt idx="24">
                  <c:v>43943</c:v>
                </c:pt>
                <c:pt idx="25">
                  <c:v>43944</c:v>
                </c:pt>
                <c:pt idx="26">
                  <c:v>43945</c:v>
                </c:pt>
                <c:pt idx="27">
                  <c:v>43946</c:v>
                </c:pt>
                <c:pt idx="28">
                  <c:v>43947</c:v>
                </c:pt>
                <c:pt idx="29">
                  <c:v>43948</c:v>
                </c:pt>
                <c:pt idx="30">
                  <c:v>43949</c:v>
                </c:pt>
                <c:pt idx="31">
                  <c:v>43950</c:v>
                </c:pt>
                <c:pt idx="32">
                  <c:v>43951</c:v>
                </c:pt>
                <c:pt idx="33">
                  <c:v>43952</c:v>
                </c:pt>
                <c:pt idx="34">
                  <c:v>43953</c:v>
                </c:pt>
                <c:pt idx="35">
                  <c:v>43954</c:v>
                </c:pt>
                <c:pt idx="36">
                  <c:v>43955</c:v>
                </c:pt>
                <c:pt idx="37">
                  <c:v>43956</c:v>
                </c:pt>
                <c:pt idx="38">
                  <c:v>43957</c:v>
                </c:pt>
                <c:pt idx="39">
                  <c:v>43958</c:v>
                </c:pt>
                <c:pt idx="40">
                  <c:v>43959</c:v>
                </c:pt>
                <c:pt idx="41">
                  <c:v>43960</c:v>
                </c:pt>
                <c:pt idx="42">
                  <c:v>43961</c:v>
                </c:pt>
                <c:pt idx="43">
                  <c:v>43962</c:v>
                </c:pt>
                <c:pt idx="44">
                  <c:v>43963</c:v>
                </c:pt>
                <c:pt idx="45">
                  <c:v>43964</c:v>
                </c:pt>
                <c:pt idx="46">
                  <c:v>43965</c:v>
                </c:pt>
                <c:pt idx="47">
                  <c:v>43966</c:v>
                </c:pt>
                <c:pt idx="48">
                  <c:v>43967</c:v>
                </c:pt>
                <c:pt idx="49">
                  <c:v>43968</c:v>
                </c:pt>
                <c:pt idx="50">
                  <c:v>43969</c:v>
                </c:pt>
                <c:pt idx="51">
                  <c:v>43970</c:v>
                </c:pt>
                <c:pt idx="52">
                  <c:v>43971</c:v>
                </c:pt>
                <c:pt idx="53">
                  <c:v>43972</c:v>
                </c:pt>
                <c:pt idx="54">
                  <c:v>43973</c:v>
                </c:pt>
                <c:pt idx="55">
                  <c:v>43974</c:v>
                </c:pt>
                <c:pt idx="56">
                  <c:v>43975</c:v>
                </c:pt>
                <c:pt idx="57">
                  <c:v>43976</c:v>
                </c:pt>
                <c:pt idx="58">
                  <c:v>43977</c:v>
                </c:pt>
                <c:pt idx="59">
                  <c:v>43978</c:v>
                </c:pt>
                <c:pt idx="60">
                  <c:v>43979</c:v>
                </c:pt>
                <c:pt idx="61">
                  <c:v>43980</c:v>
                </c:pt>
                <c:pt idx="62">
                  <c:v>43981</c:v>
                </c:pt>
                <c:pt idx="63">
                  <c:v>43982</c:v>
                </c:pt>
                <c:pt idx="64">
                  <c:v>43983</c:v>
                </c:pt>
                <c:pt idx="65">
                  <c:v>43984</c:v>
                </c:pt>
                <c:pt idx="66">
                  <c:v>43985</c:v>
                </c:pt>
                <c:pt idx="67">
                  <c:v>43986</c:v>
                </c:pt>
                <c:pt idx="68">
                  <c:v>43987</c:v>
                </c:pt>
                <c:pt idx="69">
                  <c:v>43988</c:v>
                </c:pt>
                <c:pt idx="70">
                  <c:v>43989</c:v>
                </c:pt>
                <c:pt idx="71">
                  <c:v>43990</c:v>
                </c:pt>
                <c:pt idx="72">
                  <c:v>43991</c:v>
                </c:pt>
                <c:pt idx="73">
                  <c:v>43992</c:v>
                </c:pt>
                <c:pt idx="74">
                  <c:v>43993</c:v>
                </c:pt>
                <c:pt idx="75">
                  <c:v>43994</c:v>
                </c:pt>
                <c:pt idx="76">
                  <c:v>43995</c:v>
                </c:pt>
                <c:pt idx="77">
                  <c:v>43996</c:v>
                </c:pt>
                <c:pt idx="78">
                  <c:v>43997</c:v>
                </c:pt>
                <c:pt idx="79">
                  <c:v>43998</c:v>
                </c:pt>
                <c:pt idx="80">
                  <c:v>43999</c:v>
                </c:pt>
                <c:pt idx="81">
                  <c:v>44000</c:v>
                </c:pt>
                <c:pt idx="82">
                  <c:v>44001</c:v>
                </c:pt>
                <c:pt idx="83">
                  <c:v>44002</c:v>
                </c:pt>
                <c:pt idx="84">
                  <c:v>44003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44009</c:v>
                </c:pt>
                <c:pt idx="91">
                  <c:v>44010</c:v>
                </c:pt>
                <c:pt idx="92">
                  <c:v>44011</c:v>
                </c:pt>
                <c:pt idx="93">
                  <c:v>44012</c:v>
                </c:pt>
                <c:pt idx="94">
                  <c:v>44013</c:v>
                </c:pt>
                <c:pt idx="95">
                  <c:v>44014</c:v>
                </c:pt>
                <c:pt idx="96">
                  <c:v>44015</c:v>
                </c:pt>
                <c:pt idx="97">
                  <c:v>44016</c:v>
                </c:pt>
                <c:pt idx="98">
                  <c:v>44017</c:v>
                </c:pt>
                <c:pt idx="99">
                  <c:v>44018</c:v>
                </c:pt>
                <c:pt idx="100">
                  <c:v>44019</c:v>
                </c:pt>
                <c:pt idx="101">
                  <c:v>44020</c:v>
                </c:pt>
                <c:pt idx="102">
                  <c:v>44021</c:v>
                </c:pt>
                <c:pt idx="103">
                  <c:v>44022</c:v>
                </c:pt>
                <c:pt idx="104">
                  <c:v>44023</c:v>
                </c:pt>
                <c:pt idx="105">
                  <c:v>44024</c:v>
                </c:pt>
                <c:pt idx="106">
                  <c:v>44025</c:v>
                </c:pt>
                <c:pt idx="107">
                  <c:v>44026</c:v>
                </c:pt>
                <c:pt idx="108">
                  <c:v>44027</c:v>
                </c:pt>
                <c:pt idx="109">
                  <c:v>44028</c:v>
                </c:pt>
                <c:pt idx="110">
                  <c:v>44029</c:v>
                </c:pt>
                <c:pt idx="111">
                  <c:v>44030</c:v>
                </c:pt>
                <c:pt idx="112">
                  <c:v>44031</c:v>
                </c:pt>
                <c:pt idx="113">
                  <c:v>44032</c:v>
                </c:pt>
                <c:pt idx="114">
                  <c:v>44033</c:v>
                </c:pt>
                <c:pt idx="115">
                  <c:v>44034</c:v>
                </c:pt>
                <c:pt idx="116">
                  <c:v>44035</c:v>
                </c:pt>
                <c:pt idx="117">
                  <c:v>44036</c:v>
                </c:pt>
                <c:pt idx="118">
                  <c:v>44037</c:v>
                </c:pt>
                <c:pt idx="119">
                  <c:v>44038</c:v>
                </c:pt>
                <c:pt idx="120">
                  <c:v>44039</c:v>
                </c:pt>
                <c:pt idx="121">
                  <c:v>44040</c:v>
                </c:pt>
                <c:pt idx="122">
                  <c:v>44041</c:v>
                </c:pt>
                <c:pt idx="123">
                  <c:v>44042</c:v>
                </c:pt>
                <c:pt idx="124">
                  <c:v>44043</c:v>
                </c:pt>
                <c:pt idx="125">
                  <c:v>44044</c:v>
                </c:pt>
                <c:pt idx="126">
                  <c:v>44045</c:v>
                </c:pt>
                <c:pt idx="127">
                  <c:v>44046</c:v>
                </c:pt>
                <c:pt idx="128">
                  <c:v>44047</c:v>
                </c:pt>
                <c:pt idx="129">
                  <c:v>44048</c:v>
                </c:pt>
                <c:pt idx="130">
                  <c:v>44049</c:v>
                </c:pt>
                <c:pt idx="131">
                  <c:v>44050</c:v>
                </c:pt>
                <c:pt idx="132">
                  <c:v>44051</c:v>
                </c:pt>
                <c:pt idx="133">
                  <c:v>44052</c:v>
                </c:pt>
                <c:pt idx="134">
                  <c:v>44053</c:v>
                </c:pt>
                <c:pt idx="135">
                  <c:v>44054</c:v>
                </c:pt>
                <c:pt idx="136">
                  <c:v>44055</c:v>
                </c:pt>
                <c:pt idx="137">
                  <c:v>44056</c:v>
                </c:pt>
                <c:pt idx="138">
                  <c:v>44057</c:v>
                </c:pt>
                <c:pt idx="139">
                  <c:v>44058</c:v>
                </c:pt>
                <c:pt idx="140">
                  <c:v>44059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44065</c:v>
                </c:pt>
                <c:pt idx="147">
                  <c:v>44066</c:v>
                </c:pt>
                <c:pt idx="148">
                  <c:v>44067</c:v>
                </c:pt>
                <c:pt idx="149">
                  <c:v>44068</c:v>
                </c:pt>
                <c:pt idx="150">
                  <c:v>44069</c:v>
                </c:pt>
                <c:pt idx="151">
                  <c:v>44070</c:v>
                </c:pt>
                <c:pt idx="152">
                  <c:v>44071</c:v>
                </c:pt>
                <c:pt idx="153">
                  <c:v>44072</c:v>
                </c:pt>
                <c:pt idx="154">
                  <c:v>44073</c:v>
                </c:pt>
                <c:pt idx="155">
                  <c:v>44074</c:v>
                </c:pt>
                <c:pt idx="156">
                  <c:v>44075</c:v>
                </c:pt>
                <c:pt idx="157">
                  <c:v>44076</c:v>
                </c:pt>
                <c:pt idx="158">
                  <c:v>44077</c:v>
                </c:pt>
                <c:pt idx="159">
                  <c:v>44078</c:v>
                </c:pt>
                <c:pt idx="160">
                  <c:v>44079</c:v>
                </c:pt>
                <c:pt idx="161">
                  <c:v>44080</c:v>
                </c:pt>
                <c:pt idx="162">
                  <c:v>44081</c:v>
                </c:pt>
                <c:pt idx="163">
                  <c:v>44082</c:v>
                </c:pt>
                <c:pt idx="164">
                  <c:v>44083</c:v>
                </c:pt>
                <c:pt idx="165">
                  <c:v>44084</c:v>
                </c:pt>
                <c:pt idx="166">
                  <c:v>44085</c:v>
                </c:pt>
                <c:pt idx="167">
                  <c:v>44086</c:v>
                </c:pt>
                <c:pt idx="168">
                  <c:v>44087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44093</c:v>
                </c:pt>
                <c:pt idx="175">
                  <c:v>44094</c:v>
                </c:pt>
                <c:pt idx="176">
                  <c:v>44095</c:v>
                </c:pt>
                <c:pt idx="177">
                  <c:v>44096</c:v>
                </c:pt>
                <c:pt idx="178">
                  <c:v>44097</c:v>
                </c:pt>
                <c:pt idx="179">
                  <c:v>44098</c:v>
                </c:pt>
                <c:pt idx="180">
                  <c:v>44099</c:v>
                </c:pt>
                <c:pt idx="181">
                  <c:v>44100</c:v>
                </c:pt>
                <c:pt idx="182">
                  <c:v>44101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44107</c:v>
                </c:pt>
                <c:pt idx="189">
                  <c:v>44108</c:v>
                </c:pt>
                <c:pt idx="190">
                  <c:v>44109</c:v>
                </c:pt>
                <c:pt idx="191">
                  <c:v>44110</c:v>
                </c:pt>
                <c:pt idx="192">
                  <c:v>44111</c:v>
                </c:pt>
                <c:pt idx="193">
                  <c:v>44112</c:v>
                </c:pt>
                <c:pt idx="194">
                  <c:v>44113</c:v>
                </c:pt>
                <c:pt idx="195">
                  <c:v>44114</c:v>
                </c:pt>
                <c:pt idx="196">
                  <c:v>44115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44121</c:v>
                </c:pt>
                <c:pt idx="203">
                  <c:v>44122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44128</c:v>
                </c:pt>
                <c:pt idx="210">
                  <c:v>44129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44135</c:v>
                </c:pt>
                <c:pt idx="217">
                  <c:v>44136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44142</c:v>
                </c:pt>
                <c:pt idx="224">
                  <c:v>44143</c:v>
                </c:pt>
                <c:pt idx="225">
                  <c:v>44144</c:v>
                </c:pt>
                <c:pt idx="226">
                  <c:v>44145</c:v>
                </c:pt>
                <c:pt idx="227">
                  <c:v>44146</c:v>
                </c:pt>
                <c:pt idx="228">
                  <c:v>44147</c:v>
                </c:pt>
                <c:pt idx="229">
                  <c:v>44148</c:v>
                </c:pt>
                <c:pt idx="230">
                  <c:v>44149</c:v>
                </c:pt>
                <c:pt idx="231">
                  <c:v>44150</c:v>
                </c:pt>
                <c:pt idx="232">
                  <c:v>44151</c:v>
                </c:pt>
                <c:pt idx="233">
                  <c:v>44152</c:v>
                </c:pt>
                <c:pt idx="234">
                  <c:v>44153</c:v>
                </c:pt>
                <c:pt idx="235">
                  <c:v>44154</c:v>
                </c:pt>
                <c:pt idx="236">
                  <c:v>44155</c:v>
                </c:pt>
                <c:pt idx="237">
                  <c:v>44156</c:v>
                </c:pt>
                <c:pt idx="238">
                  <c:v>44157</c:v>
                </c:pt>
                <c:pt idx="239">
                  <c:v>44158</c:v>
                </c:pt>
                <c:pt idx="240">
                  <c:v>44159</c:v>
                </c:pt>
                <c:pt idx="241">
                  <c:v>44160</c:v>
                </c:pt>
                <c:pt idx="242">
                  <c:v>44161</c:v>
                </c:pt>
                <c:pt idx="243">
                  <c:v>44162</c:v>
                </c:pt>
                <c:pt idx="244">
                  <c:v>44163</c:v>
                </c:pt>
                <c:pt idx="245">
                  <c:v>44164</c:v>
                </c:pt>
                <c:pt idx="246">
                  <c:v>44165</c:v>
                </c:pt>
                <c:pt idx="247">
                  <c:v>44166</c:v>
                </c:pt>
                <c:pt idx="248">
                  <c:v>44167</c:v>
                </c:pt>
                <c:pt idx="249">
                  <c:v>44168</c:v>
                </c:pt>
                <c:pt idx="250">
                  <c:v>44169</c:v>
                </c:pt>
                <c:pt idx="251">
                  <c:v>44170</c:v>
                </c:pt>
                <c:pt idx="252">
                  <c:v>44171</c:v>
                </c:pt>
                <c:pt idx="253">
                  <c:v>44172</c:v>
                </c:pt>
                <c:pt idx="254">
                  <c:v>44173</c:v>
                </c:pt>
                <c:pt idx="255">
                  <c:v>44174</c:v>
                </c:pt>
                <c:pt idx="256">
                  <c:v>44175</c:v>
                </c:pt>
                <c:pt idx="257">
                  <c:v>44176</c:v>
                </c:pt>
                <c:pt idx="258">
                  <c:v>44177</c:v>
                </c:pt>
                <c:pt idx="259">
                  <c:v>44178</c:v>
                </c:pt>
                <c:pt idx="260">
                  <c:v>44179</c:v>
                </c:pt>
                <c:pt idx="261">
                  <c:v>44180</c:v>
                </c:pt>
                <c:pt idx="262">
                  <c:v>44181</c:v>
                </c:pt>
                <c:pt idx="263">
                  <c:v>44182</c:v>
                </c:pt>
                <c:pt idx="264">
                  <c:v>44183</c:v>
                </c:pt>
                <c:pt idx="265">
                  <c:v>44184</c:v>
                </c:pt>
                <c:pt idx="266">
                  <c:v>44185</c:v>
                </c:pt>
                <c:pt idx="267">
                  <c:v>44186</c:v>
                </c:pt>
                <c:pt idx="268">
                  <c:v>44187</c:v>
                </c:pt>
                <c:pt idx="269">
                  <c:v>44188</c:v>
                </c:pt>
                <c:pt idx="270">
                  <c:v>44189</c:v>
                </c:pt>
                <c:pt idx="271">
                  <c:v>44190</c:v>
                </c:pt>
                <c:pt idx="272">
                  <c:v>44191</c:v>
                </c:pt>
                <c:pt idx="273">
                  <c:v>44192</c:v>
                </c:pt>
                <c:pt idx="274">
                  <c:v>44193</c:v>
                </c:pt>
                <c:pt idx="275">
                  <c:v>44194</c:v>
                </c:pt>
                <c:pt idx="276">
                  <c:v>44195</c:v>
                </c:pt>
                <c:pt idx="277">
                  <c:v>44196</c:v>
                </c:pt>
                <c:pt idx="278">
                  <c:v>44197</c:v>
                </c:pt>
                <c:pt idx="279">
                  <c:v>44198</c:v>
                </c:pt>
                <c:pt idx="280">
                  <c:v>44199</c:v>
                </c:pt>
                <c:pt idx="281">
                  <c:v>44200</c:v>
                </c:pt>
                <c:pt idx="282">
                  <c:v>44201</c:v>
                </c:pt>
                <c:pt idx="283">
                  <c:v>44202</c:v>
                </c:pt>
                <c:pt idx="284">
                  <c:v>44203</c:v>
                </c:pt>
                <c:pt idx="285">
                  <c:v>44204</c:v>
                </c:pt>
                <c:pt idx="286">
                  <c:v>44205</c:v>
                </c:pt>
                <c:pt idx="287">
                  <c:v>44206</c:v>
                </c:pt>
                <c:pt idx="288">
                  <c:v>44207</c:v>
                </c:pt>
                <c:pt idx="289">
                  <c:v>44208</c:v>
                </c:pt>
                <c:pt idx="290">
                  <c:v>44209</c:v>
                </c:pt>
                <c:pt idx="291">
                  <c:v>44210</c:v>
                </c:pt>
                <c:pt idx="292">
                  <c:v>44211</c:v>
                </c:pt>
                <c:pt idx="293">
                  <c:v>44212</c:v>
                </c:pt>
                <c:pt idx="294">
                  <c:v>44213</c:v>
                </c:pt>
                <c:pt idx="295">
                  <c:v>44214</c:v>
                </c:pt>
                <c:pt idx="296">
                  <c:v>44215</c:v>
                </c:pt>
                <c:pt idx="297">
                  <c:v>44216</c:v>
                </c:pt>
                <c:pt idx="298">
                  <c:v>44217</c:v>
                </c:pt>
                <c:pt idx="299">
                  <c:v>44218</c:v>
                </c:pt>
                <c:pt idx="300">
                  <c:v>44219</c:v>
                </c:pt>
                <c:pt idx="301">
                  <c:v>44220</c:v>
                </c:pt>
                <c:pt idx="302">
                  <c:v>44221</c:v>
                </c:pt>
                <c:pt idx="303">
                  <c:v>44222</c:v>
                </c:pt>
                <c:pt idx="304">
                  <c:v>44223</c:v>
                </c:pt>
                <c:pt idx="305">
                  <c:v>44224</c:v>
                </c:pt>
                <c:pt idx="306">
                  <c:v>44225</c:v>
                </c:pt>
                <c:pt idx="307">
                  <c:v>44226</c:v>
                </c:pt>
                <c:pt idx="308">
                  <c:v>44227</c:v>
                </c:pt>
                <c:pt idx="309">
                  <c:v>44228</c:v>
                </c:pt>
                <c:pt idx="310">
                  <c:v>44229</c:v>
                </c:pt>
                <c:pt idx="311">
                  <c:v>44230</c:v>
                </c:pt>
                <c:pt idx="312">
                  <c:v>44231</c:v>
                </c:pt>
                <c:pt idx="313">
                  <c:v>44232</c:v>
                </c:pt>
                <c:pt idx="314">
                  <c:v>44233</c:v>
                </c:pt>
                <c:pt idx="315">
                  <c:v>44234</c:v>
                </c:pt>
                <c:pt idx="316">
                  <c:v>44235</c:v>
                </c:pt>
                <c:pt idx="317">
                  <c:v>44236</c:v>
                </c:pt>
                <c:pt idx="318">
                  <c:v>44237</c:v>
                </c:pt>
                <c:pt idx="319">
                  <c:v>44238</c:v>
                </c:pt>
                <c:pt idx="320">
                  <c:v>44239</c:v>
                </c:pt>
                <c:pt idx="321">
                  <c:v>44240</c:v>
                </c:pt>
                <c:pt idx="322">
                  <c:v>44241</c:v>
                </c:pt>
                <c:pt idx="323">
                  <c:v>44242</c:v>
                </c:pt>
                <c:pt idx="324">
                  <c:v>44243</c:v>
                </c:pt>
                <c:pt idx="325">
                  <c:v>44244</c:v>
                </c:pt>
                <c:pt idx="326">
                  <c:v>44245</c:v>
                </c:pt>
                <c:pt idx="327">
                  <c:v>44246</c:v>
                </c:pt>
                <c:pt idx="328">
                  <c:v>44247</c:v>
                </c:pt>
                <c:pt idx="329">
                  <c:v>44248</c:v>
                </c:pt>
                <c:pt idx="330">
                  <c:v>44249</c:v>
                </c:pt>
                <c:pt idx="331">
                  <c:v>44250</c:v>
                </c:pt>
                <c:pt idx="332">
                  <c:v>44251</c:v>
                </c:pt>
                <c:pt idx="333">
                  <c:v>44252</c:v>
                </c:pt>
                <c:pt idx="334">
                  <c:v>44253</c:v>
                </c:pt>
                <c:pt idx="335">
                  <c:v>44254</c:v>
                </c:pt>
                <c:pt idx="336">
                  <c:v>44255</c:v>
                </c:pt>
                <c:pt idx="337">
                  <c:v>44256</c:v>
                </c:pt>
                <c:pt idx="338">
                  <c:v>44257</c:v>
                </c:pt>
                <c:pt idx="339">
                  <c:v>44258</c:v>
                </c:pt>
                <c:pt idx="340">
                  <c:v>44259</c:v>
                </c:pt>
                <c:pt idx="341">
                  <c:v>44260</c:v>
                </c:pt>
                <c:pt idx="342">
                  <c:v>44261</c:v>
                </c:pt>
                <c:pt idx="343">
                  <c:v>44262</c:v>
                </c:pt>
                <c:pt idx="344">
                  <c:v>44263</c:v>
                </c:pt>
                <c:pt idx="345">
                  <c:v>44264</c:v>
                </c:pt>
                <c:pt idx="346">
                  <c:v>44265</c:v>
                </c:pt>
                <c:pt idx="347">
                  <c:v>44266</c:v>
                </c:pt>
                <c:pt idx="348">
                  <c:v>44267</c:v>
                </c:pt>
                <c:pt idx="349">
                  <c:v>44268</c:v>
                </c:pt>
                <c:pt idx="350">
                  <c:v>44269</c:v>
                </c:pt>
                <c:pt idx="351">
                  <c:v>44270</c:v>
                </c:pt>
                <c:pt idx="352">
                  <c:v>44271</c:v>
                </c:pt>
                <c:pt idx="353">
                  <c:v>44272</c:v>
                </c:pt>
                <c:pt idx="354">
                  <c:v>44273</c:v>
                </c:pt>
                <c:pt idx="355">
                  <c:v>44274</c:v>
                </c:pt>
                <c:pt idx="356">
                  <c:v>44275</c:v>
                </c:pt>
                <c:pt idx="357">
                  <c:v>44276</c:v>
                </c:pt>
                <c:pt idx="358">
                  <c:v>44277</c:v>
                </c:pt>
                <c:pt idx="359">
                  <c:v>44278</c:v>
                </c:pt>
                <c:pt idx="360">
                  <c:v>44279</c:v>
                </c:pt>
                <c:pt idx="361">
                  <c:v>44280</c:v>
                </c:pt>
                <c:pt idx="362">
                  <c:v>44281</c:v>
                </c:pt>
                <c:pt idx="363">
                  <c:v>44282</c:v>
                </c:pt>
                <c:pt idx="364">
                  <c:v>44283</c:v>
                </c:pt>
                <c:pt idx="365">
                  <c:v>44284</c:v>
                </c:pt>
                <c:pt idx="366">
                  <c:v>44285</c:v>
                </c:pt>
                <c:pt idx="367">
                  <c:v>44286</c:v>
                </c:pt>
                <c:pt idx="368">
                  <c:v>44287</c:v>
                </c:pt>
                <c:pt idx="369">
                  <c:v>44288</c:v>
                </c:pt>
                <c:pt idx="370">
                  <c:v>44289</c:v>
                </c:pt>
                <c:pt idx="371">
                  <c:v>44290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44296</c:v>
                </c:pt>
                <c:pt idx="378">
                  <c:v>44297</c:v>
                </c:pt>
                <c:pt idx="379">
                  <c:v>44298</c:v>
                </c:pt>
                <c:pt idx="380">
                  <c:v>44299</c:v>
                </c:pt>
                <c:pt idx="381">
                  <c:v>44300</c:v>
                </c:pt>
                <c:pt idx="382">
                  <c:v>44301</c:v>
                </c:pt>
                <c:pt idx="383">
                  <c:v>44302</c:v>
                </c:pt>
                <c:pt idx="384">
                  <c:v>44303</c:v>
                </c:pt>
                <c:pt idx="385">
                  <c:v>44304</c:v>
                </c:pt>
                <c:pt idx="386">
                  <c:v>44305</c:v>
                </c:pt>
                <c:pt idx="387">
                  <c:v>44306</c:v>
                </c:pt>
                <c:pt idx="388">
                  <c:v>44307</c:v>
                </c:pt>
                <c:pt idx="389">
                  <c:v>44308</c:v>
                </c:pt>
                <c:pt idx="390">
                  <c:v>44309</c:v>
                </c:pt>
                <c:pt idx="391">
                  <c:v>44310</c:v>
                </c:pt>
                <c:pt idx="392">
                  <c:v>44311</c:v>
                </c:pt>
                <c:pt idx="393">
                  <c:v>44312</c:v>
                </c:pt>
                <c:pt idx="394">
                  <c:v>44313</c:v>
                </c:pt>
                <c:pt idx="395">
                  <c:v>44314</c:v>
                </c:pt>
                <c:pt idx="396">
                  <c:v>44315</c:v>
                </c:pt>
                <c:pt idx="397">
                  <c:v>44316</c:v>
                </c:pt>
                <c:pt idx="398">
                  <c:v>44317</c:v>
                </c:pt>
                <c:pt idx="399">
                  <c:v>44318</c:v>
                </c:pt>
                <c:pt idx="400">
                  <c:v>44319</c:v>
                </c:pt>
                <c:pt idx="401">
                  <c:v>44320</c:v>
                </c:pt>
                <c:pt idx="402">
                  <c:v>44321</c:v>
                </c:pt>
                <c:pt idx="403">
                  <c:v>44322</c:v>
                </c:pt>
                <c:pt idx="404">
                  <c:v>44323</c:v>
                </c:pt>
                <c:pt idx="405">
                  <c:v>44324</c:v>
                </c:pt>
                <c:pt idx="406">
                  <c:v>44325</c:v>
                </c:pt>
                <c:pt idx="407">
                  <c:v>44326</c:v>
                </c:pt>
                <c:pt idx="408">
                  <c:v>44327</c:v>
                </c:pt>
                <c:pt idx="409">
                  <c:v>44328</c:v>
                </c:pt>
                <c:pt idx="410">
                  <c:v>44329</c:v>
                </c:pt>
                <c:pt idx="411">
                  <c:v>44330</c:v>
                </c:pt>
                <c:pt idx="412">
                  <c:v>44331</c:v>
                </c:pt>
                <c:pt idx="413">
                  <c:v>44332</c:v>
                </c:pt>
                <c:pt idx="414">
                  <c:v>44333</c:v>
                </c:pt>
                <c:pt idx="415">
                  <c:v>44334</c:v>
                </c:pt>
                <c:pt idx="416">
                  <c:v>44335</c:v>
                </c:pt>
                <c:pt idx="417">
                  <c:v>44336</c:v>
                </c:pt>
                <c:pt idx="418">
                  <c:v>44337</c:v>
                </c:pt>
                <c:pt idx="419">
                  <c:v>44338</c:v>
                </c:pt>
                <c:pt idx="420">
                  <c:v>44339</c:v>
                </c:pt>
                <c:pt idx="421">
                  <c:v>44340</c:v>
                </c:pt>
                <c:pt idx="422">
                  <c:v>44341</c:v>
                </c:pt>
                <c:pt idx="423">
                  <c:v>44342</c:v>
                </c:pt>
                <c:pt idx="424">
                  <c:v>44343</c:v>
                </c:pt>
                <c:pt idx="425">
                  <c:v>44344</c:v>
                </c:pt>
                <c:pt idx="426">
                  <c:v>44345</c:v>
                </c:pt>
                <c:pt idx="427">
                  <c:v>44346</c:v>
                </c:pt>
                <c:pt idx="428">
                  <c:v>44347</c:v>
                </c:pt>
                <c:pt idx="429">
                  <c:v>44348</c:v>
                </c:pt>
                <c:pt idx="430">
                  <c:v>44349</c:v>
                </c:pt>
                <c:pt idx="431">
                  <c:v>44350</c:v>
                </c:pt>
                <c:pt idx="432">
                  <c:v>44351</c:v>
                </c:pt>
                <c:pt idx="433">
                  <c:v>44352</c:v>
                </c:pt>
                <c:pt idx="434">
                  <c:v>44353</c:v>
                </c:pt>
                <c:pt idx="435">
                  <c:v>44354</c:v>
                </c:pt>
                <c:pt idx="436">
                  <c:v>44355</c:v>
                </c:pt>
                <c:pt idx="437">
                  <c:v>44356</c:v>
                </c:pt>
                <c:pt idx="438">
                  <c:v>44357</c:v>
                </c:pt>
                <c:pt idx="439">
                  <c:v>44358</c:v>
                </c:pt>
                <c:pt idx="440">
                  <c:v>44359</c:v>
                </c:pt>
                <c:pt idx="441">
                  <c:v>44360</c:v>
                </c:pt>
                <c:pt idx="442">
                  <c:v>44361</c:v>
                </c:pt>
                <c:pt idx="443">
                  <c:v>44362</c:v>
                </c:pt>
                <c:pt idx="444">
                  <c:v>44363</c:v>
                </c:pt>
                <c:pt idx="445">
                  <c:v>44364</c:v>
                </c:pt>
                <c:pt idx="446">
                  <c:v>44365</c:v>
                </c:pt>
                <c:pt idx="447">
                  <c:v>44366</c:v>
                </c:pt>
                <c:pt idx="448">
                  <c:v>44367</c:v>
                </c:pt>
                <c:pt idx="449">
                  <c:v>44368</c:v>
                </c:pt>
                <c:pt idx="450">
                  <c:v>44369</c:v>
                </c:pt>
                <c:pt idx="451">
                  <c:v>44370</c:v>
                </c:pt>
                <c:pt idx="452">
                  <c:v>44371</c:v>
                </c:pt>
                <c:pt idx="453">
                  <c:v>44372</c:v>
                </c:pt>
                <c:pt idx="454">
                  <c:v>44373</c:v>
                </c:pt>
                <c:pt idx="455">
                  <c:v>44374</c:v>
                </c:pt>
                <c:pt idx="456">
                  <c:v>44375</c:v>
                </c:pt>
                <c:pt idx="457">
                  <c:v>44376</c:v>
                </c:pt>
                <c:pt idx="458">
                  <c:v>44377</c:v>
                </c:pt>
                <c:pt idx="459">
                  <c:v>44378</c:v>
                </c:pt>
                <c:pt idx="460">
                  <c:v>44379</c:v>
                </c:pt>
                <c:pt idx="461">
                  <c:v>44380</c:v>
                </c:pt>
                <c:pt idx="462">
                  <c:v>44381</c:v>
                </c:pt>
                <c:pt idx="463">
                  <c:v>44382</c:v>
                </c:pt>
                <c:pt idx="464">
                  <c:v>44383</c:v>
                </c:pt>
                <c:pt idx="465">
                  <c:v>44384</c:v>
                </c:pt>
                <c:pt idx="466">
                  <c:v>44385</c:v>
                </c:pt>
                <c:pt idx="467">
                  <c:v>44386</c:v>
                </c:pt>
                <c:pt idx="468">
                  <c:v>44387</c:v>
                </c:pt>
                <c:pt idx="469">
                  <c:v>44388</c:v>
                </c:pt>
                <c:pt idx="470">
                  <c:v>44389</c:v>
                </c:pt>
                <c:pt idx="471">
                  <c:v>44390</c:v>
                </c:pt>
                <c:pt idx="472">
                  <c:v>44391</c:v>
                </c:pt>
                <c:pt idx="473">
                  <c:v>44392</c:v>
                </c:pt>
                <c:pt idx="474">
                  <c:v>44393</c:v>
                </c:pt>
                <c:pt idx="475">
                  <c:v>44394</c:v>
                </c:pt>
                <c:pt idx="476">
                  <c:v>44395</c:v>
                </c:pt>
                <c:pt idx="477">
                  <c:v>44396</c:v>
                </c:pt>
                <c:pt idx="478">
                  <c:v>44397</c:v>
                </c:pt>
                <c:pt idx="479">
                  <c:v>44398</c:v>
                </c:pt>
                <c:pt idx="480">
                  <c:v>44399</c:v>
                </c:pt>
                <c:pt idx="481">
                  <c:v>44400</c:v>
                </c:pt>
                <c:pt idx="482">
                  <c:v>44401</c:v>
                </c:pt>
                <c:pt idx="483">
                  <c:v>44402</c:v>
                </c:pt>
                <c:pt idx="484">
                  <c:v>44403</c:v>
                </c:pt>
                <c:pt idx="485">
                  <c:v>44404</c:v>
                </c:pt>
                <c:pt idx="486">
                  <c:v>44405</c:v>
                </c:pt>
                <c:pt idx="487">
                  <c:v>44406</c:v>
                </c:pt>
                <c:pt idx="488">
                  <c:v>44407</c:v>
                </c:pt>
                <c:pt idx="489">
                  <c:v>44408</c:v>
                </c:pt>
                <c:pt idx="490">
                  <c:v>44409</c:v>
                </c:pt>
                <c:pt idx="491">
                  <c:v>44410</c:v>
                </c:pt>
                <c:pt idx="492">
                  <c:v>44411</c:v>
                </c:pt>
                <c:pt idx="493">
                  <c:v>44412</c:v>
                </c:pt>
                <c:pt idx="494">
                  <c:v>44413</c:v>
                </c:pt>
                <c:pt idx="495">
                  <c:v>44414</c:v>
                </c:pt>
                <c:pt idx="496">
                  <c:v>44415</c:v>
                </c:pt>
                <c:pt idx="497">
                  <c:v>44416</c:v>
                </c:pt>
                <c:pt idx="498">
                  <c:v>44417</c:v>
                </c:pt>
                <c:pt idx="499">
                  <c:v>44418</c:v>
                </c:pt>
                <c:pt idx="500">
                  <c:v>44419</c:v>
                </c:pt>
                <c:pt idx="501">
                  <c:v>44420</c:v>
                </c:pt>
                <c:pt idx="502">
                  <c:v>44421</c:v>
                </c:pt>
                <c:pt idx="503">
                  <c:v>44422</c:v>
                </c:pt>
                <c:pt idx="504">
                  <c:v>44423</c:v>
                </c:pt>
                <c:pt idx="505">
                  <c:v>44424</c:v>
                </c:pt>
                <c:pt idx="506">
                  <c:v>44425</c:v>
                </c:pt>
                <c:pt idx="507">
                  <c:v>44426</c:v>
                </c:pt>
                <c:pt idx="508">
                  <c:v>44427</c:v>
                </c:pt>
                <c:pt idx="509">
                  <c:v>44428</c:v>
                </c:pt>
                <c:pt idx="510">
                  <c:v>44429</c:v>
                </c:pt>
                <c:pt idx="511">
                  <c:v>44430</c:v>
                </c:pt>
                <c:pt idx="512">
                  <c:v>44431</c:v>
                </c:pt>
                <c:pt idx="513">
                  <c:v>44432</c:v>
                </c:pt>
                <c:pt idx="514">
                  <c:v>44433</c:v>
                </c:pt>
                <c:pt idx="515">
                  <c:v>44434</c:v>
                </c:pt>
                <c:pt idx="516">
                  <c:v>44435</c:v>
                </c:pt>
                <c:pt idx="517">
                  <c:v>44436</c:v>
                </c:pt>
                <c:pt idx="518">
                  <c:v>44437</c:v>
                </c:pt>
                <c:pt idx="519">
                  <c:v>44438</c:v>
                </c:pt>
                <c:pt idx="520">
                  <c:v>44439</c:v>
                </c:pt>
                <c:pt idx="521">
                  <c:v>44440</c:v>
                </c:pt>
                <c:pt idx="522">
                  <c:v>44441</c:v>
                </c:pt>
                <c:pt idx="523">
                  <c:v>44442</c:v>
                </c:pt>
                <c:pt idx="524">
                  <c:v>44443</c:v>
                </c:pt>
                <c:pt idx="525">
                  <c:v>44444</c:v>
                </c:pt>
                <c:pt idx="526">
                  <c:v>44445</c:v>
                </c:pt>
                <c:pt idx="527">
                  <c:v>44446</c:v>
                </c:pt>
                <c:pt idx="528">
                  <c:v>44447</c:v>
                </c:pt>
                <c:pt idx="529">
                  <c:v>44448</c:v>
                </c:pt>
                <c:pt idx="530">
                  <c:v>44449</c:v>
                </c:pt>
                <c:pt idx="531">
                  <c:v>44450</c:v>
                </c:pt>
                <c:pt idx="532">
                  <c:v>44451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44457</c:v>
                </c:pt>
                <c:pt idx="539">
                  <c:v>44458</c:v>
                </c:pt>
                <c:pt idx="540">
                  <c:v>44459</c:v>
                </c:pt>
                <c:pt idx="541">
                  <c:v>44460</c:v>
                </c:pt>
                <c:pt idx="542">
                  <c:v>44461</c:v>
                </c:pt>
                <c:pt idx="543">
                  <c:v>44462</c:v>
                </c:pt>
                <c:pt idx="544">
                  <c:v>44463</c:v>
                </c:pt>
                <c:pt idx="545">
                  <c:v>44464</c:v>
                </c:pt>
                <c:pt idx="546">
                  <c:v>44465</c:v>
                </c:pt>
                <c:pt idx="547">
                  <c:v>44466</c:v>
                </c:pt>
                <c:pt idx="548">
                  <c:v>44467</c:v>
                </c:pt>
                <c:pt idx="549">
                  <c:v>44468</c:v>
                </c:pt>
                <c:pt idx="550">
                  <c:v>44469</c:v>
                </c:pt>
                <c:pt idx="551">
                  <c:v>44470</c:v>
                </c:pt>
                <c:pt idx="552">
                  <c:v>44471</c:v>
                </c:pt>
                <c:pt idx="553">
                  <c:v>44472</c:v>
                </c:pt>
                <c:pt idx="554">
                  <c:v>44473</c:v>
                </c:pt>
                <c:pt idx="555">
                  <c:v>44474</c:v>
                </c:pt>
                <c:pt idx="556">
                  <c:v>44475</c:v>
                </c:pt>
                <c:pt idx="557">
                  <c:v>44476</c:v>
                </c:pt>
                <c:pt idx="558">
                  <c:v>44477</c:v>
                </c:pt>
                <c:pt idx="559">
                  <c:v>44478</c:v>
                </c:pt>
                <c:pt idx="560">
                  <c:v>44479</c:v>
                </c:pt>
                <c:pt idx="561">
                  <c:v>44480</c:v>
                </c:pt>
                <c:pt idx="562">
                  <c:v>44481</c:v>
                </c:pt>
                <c:pt idx="563">
                  <c:v>44482</c:v>
                </c:pt>
                <c:pt idx="564">
                  <c:v>44483</c:v>
                </c:pt>
                <c:pt idx="565">
                  <c:v>44484</c:v>
                </c:pt>
                <c:pt idx="566">
                  <c:v>44485</c:v>
                </c:pt>
                <c:pt idx="567">
                  <c:v>44486</c:v>
                </c:pt>
                <c:pt idx="568">
                  <c:v>44487</c:v>
                </c:pt>
                <c:pt idx="569">
                  <c:v>44488</c:v>
                </c:pt>
                <c:pt idx="570">
                  <c:v>44489</c:v>
                </c:pt>
                <c:pt idx="571">
                  <c:v>44490</c:v>
                </c:pt>
                <c:pt idx="572">
                  <c:v>44491</c:v>
                </c:pt>
                <c:pt idx="573">
                  <c:v>44492</c:v>
                </c:pt>
                <c:pt idx="574">
                  <c:v>44493</c:v>
                </c:pt>
                <c:pt idx="575">
                  <c:v>44494</c:v>
                </c:pt>
                <c:pt idx="576">
                  <c:v>44495</c:v>
                </c:pt>
                <c:pt idx="577">
                  <c:v>44496</c:v>
                </c:pt>
                <c:pt idx="578">
                  <c:v>44497</c:v>
                </c:pt>
                <c:pt idx="579">
                  <c:v>44498</c:v>
                </c:pt>
                <c:pt idx="580">
                  <c:v>44499</c:v>
                </c:pt>
                <c:pt idx="581">
                  <c:v>44500</c:v>
                </c:pt>
                <c:pt idx="582">
                  <c:v>44501</c:v>
                </c:pt>
                <c:pt idx="583">
                  <c:v>44502</c:v>
                </c:pt>
                <c:pt idx="584">
                  <c:v>44503</c:v>
                </c:pt>
                <c:pt idx="585">
                  <c:v>44504</c:v>
                </c:pt>
                <c:pt idx="586">
                  <c:v>44505</c:v>
                </c:pt>
                <c:pt idx="587">
                  <c:v>44506</c:v>
                </c:pt>
                <c:pt idx="588">
                  <c:v>44507</c:v>
                </c:pt>
                <c:pt idx="589">
                  <c:v>44508</c:v>
                </c:pt>
                <c:pt idx="590">
                  <c:v>44509</c:v>
                </c:pt>
                <c:pt idx="591">
                  <c:v>44510</c:v>
                </c:pt>
                <c:pt idx="592">
                  <c:v>44511</c:v>
                </c:pt>
                <c:pt idx="593">
                  <c:v>44512</c:v>
                </c:pt>
                <c:pt idx="594">
                  <c:v>44513</c:v>
                </c:pt>
                <c:pt idx="595">
                  <c:v>44514</c:v>
                </c:pt>
                <c:pt idx="596">
                  <c:v>44515</c:v>
                </c:pt>
                <c:pt idx="597">
                  <c:v>44516</c:v>
                </c:pt>
                <c:pt idx="598">
                  <c:v>44517</c:v>
                </c:pt>
                <c:pt idx="599">
                  <c:v>44518</c:v>
                </c:pt>
                <c:pt idx="600">
                  <c:v>44519</c:v>
                </c:pt>
                <c:pt idx="601">
                  <c:v>44520</c:v>
                </c:pt>
                <c:pt idx="602">
                  <c:v>44521</c:v>
                </c:pt>
                <c:pt idx="603">
                  <c:v>44522</c:v>
                </c:pt>
                <c:pt idx="604">
                  <c:v>44523</c:v>
                </c:pt>
                <c:pt idx="605">
                  <c:v>44524</c:v>
                </c:pt>
                <c:pt idx="606">
                  <c:v>44525</c:v>
                </c:pt>
                <c:pt idx="607">
                  <c:v>44526</c:v>
                </c:pt>
                <c:pt idx="608">
                  <c:v>44527</c:v>
                </c:pt>
                <c:pt idx="609">
                  <c:v>44528</c:v>
                </c:pt>
                <c:pt idx="610">
                  <c:v>44529</c:v>
                </c:pt>
                <c:pt idx="611">
                  <c:v>44530</c:v>
                </c:pt>
                <c:pt idx="612">
                  <c:v>44531</c:v>
                </c:pt>
                <c:pt idx="613">
                  <c:v>44532</c:v>
                </c:pt>
                <c:pt idx="614">
                  <c:v>44533</c:v>
                </c:pt>
                <c:pt idx="615">
                  <c:v>44534</c:v>
                </c:pt>
                <c:pt idx="616">
                  <c:v>44535</c:v>
                </c:pt>
                <c:pt idx="617">
                  <c:v>44536</c:v>
                </c:pt>
                <c:pt idx="618">
                  <c:v>44537</c:v>
                </c:pt>
                <c:pt idx="619">
                  <c:v>44538</c:v>
                </c:pt>
                <c:pt idx="620">
                  <c:v>44539</c:v>
                </c:pt>
                <c:pt idx="621">
                  <c:v>44540</c:v>
                </c:pt>
                <c:pt idx="622">
                  <c:v>44541</c:v>
                </c:pt>
                <c:pt idx="623">
                  <c:v>44542</c:v>
                </c:pt>
                <c:pt idx="624">
                  <c:v>44543</c:v>
                </c:pt>
                <c:pt idx="625">
                  <c:v>44544</c:v>
                </c:pt>
                <c:pt idx="626">
                  <c:v>44545</c:v>
                </c:pt>
                <c:pt idx="627">
                  <c:v>44546</c:v>
                </c:pt>
                <c:pt idx="628">
                  <c:v>44547</c:v>
                </c:pt>
                <c:pt idx="629">
                  <c:v>44548</c:v>
                </c:pt>
                <c:pt idx="630">
                  <c:v>44549</c:v>
                </c:pt>
                <c:pt idx="631">
                  <c:v>44550</c:v>
                </c:pt>
                <c:pt idx="632">
                  <c:v>44551</c:v>
                </c:pt>
                <c:pt idx="633">
                  <c:v>44552</c:v>
                </c:pt>
                <c:pt idx="634">
                  <c:v>44553</c:v>
                </c:pt>
                <c:pt idx="635">
                  <c:v>44554</c:v>
                </c:pt>
                <c:pt idx="636">
                  <c:v>44555</c:v>
                </c:pt>
                <c:pt idx="637">
                  <c:v>44556</c:v>
                </c:pt>
                <c:pt idx="638">
                  <c:v>44557</c:v>
                </c:pt>
                <c:pt idx="639">
                  <c:v>44558</c:v>
                </c:pt>
                <c:pt idx="640">
                  <c:v>44559</c:v>
                </c:pt>
                <c:pt idx="641">
                  <c:v>44560</c:v>
                </c:pt>
                <c:pt idx="642">
                  <c:v>44561</c:v>
                </c:pt>
                <c:pt idx="643">
                  <c:v>44562</c:v>
                </c:pt>
                <c:pt idx="644">
                  <c:v>44563</c:v>
                </c:pt>
                <c:pt idx="645">
                  <c:v>44564</c:v>
                </c:pt>
                <c:pt idx="646">
                  <c:v>44565</c:v>
                </c:pt>
                <c:pt idx="647">
                  <c:v>44566</c:v>
                </c:pt>
                <c:pt idx="648">
                  <c:v>44567</c:v>
                </c:pt>
                <c:pt idx="649">
                  <c:v>44568</c:v>
                </c:pt>
                <c:pt idx="650">
                  <c:v>44569</c:v>
                </c:pt>
                <c:pt idx="651">
                  <c:v>44570</c:v>
                </c:pt>
                <c:pt idx="652">
                  <c:v>44571</c:v>
                </c:pt>
                <c:pt idx="653">
                  <c:v>44572</c:v>
                </c:pt>
                <c:pt idx="654">
                  <c:v>44573</c:v>
                </c:pt>
                <c:pt idx="655">
                  <c:v>44574</c:v>
                </c:pt>
                <c:pt idx="656">
                  <c:v>44575</c:v>
                </c:pt>
                <c:pt idx="657">
                  <c:v>44576</c:v>
                </c:pt>
                <c:pt idx="658">
                  <c:v>44577</c:v>
                </c:pt>
                <c:pt idx="659">
                  <c:v>44578</c:v>
                </c:pt>
                <c:pt idx="660">
                  <c:v>44579</c:v>
                </c:pt>
                <c:pt idx="661">
                  <c:v>44580</c:v>
                </c:pt>
                <c:pt idx="662">
                  <c:v>44581</c:v>
                </c:pt>
                <c:pt idx="663">
                  <c:v>44582</c:v>
                </c:pt>
                <c:pt idx="664">
                  <c:v>44583</c:v>
                </c:pt>
                <c:pt idx="665">
                  <c:v>44584</c:v>
                </c:pt>
                <c:pt idx="666">
                  <c:v>44585</c:v>
                </c:pt>
                <c:pt idx="667">
                  <c:v>44586</c:v>
                </c:pt>
                <c:pt idx="668">
                  <c:v>44587</c:v>
                </c:pt>
                <c:pt idx="669">
                  <c:v>44588</c:v>
                </c:pt>
                <c:pt idx="670">
                  <c:v>44589</c:v>
                </c:pt>
                <c:pt idx="671">
                  <c:v>44590</c:v>
                </c:pt>
                <c:pt idx="672">
                  <c:v>44591</c:v>
                </c:pt>
                <c:pt idx="673">
                  <c:v>44592</c:v>
                </c:pt>
                <c:pt idx="674">
                  <c:v>44593</c:v>
                </c:pt>
                <c:pt idx="675">
                  <c:v>44594</c:v>
                </c:pt>
                <c:pt idx="676">
                  <c:v>44595</c:v>
                </c:pt>
                <c:pt idx="677">
                  <c:v>44596</c:v>
                </c:pt>
                <c:pt idx="678">
                  <c:v>44597</c:v>
                </c:pt>
                <c:pt idx="679">
                  <c:v>44598</c:v>
                </c:pt>
                <c:pt idx="680">
                  <c:v>44599</c:v>
                </c:pt>
                <c:pt idx="681">
                  <c:v>44600</c:v>
                </c:pt>
                <c:pt idx="682">
                  <c:v>44601</c:v>
                </c:pt>
                <c:pt idx="683">
                  <c:v>44602</c:v>
                </c:pt>
                <c:pt idx="684">
                  <c:v>44603</c:v>
                </c:pt>
                <c:pt idx="685">
                  <c:v>44604</c:v>
                </c:pt>
                <c:pt idx="686">
                  <c:v>44605</c:v>
                </c:pt>
                <c:pt idx="687">
                  <c:v>44606</c:v>
                </c:pt>
                <c:pt idx="688">
                  <c:v>44607</c:v>
                </c:pt>
                <c:pt idx="689">
                  <c:v>44608</c:v>
                </c:pt>
                <c:pt idx="690">
                  <c:v>44609</c:v>
                </c:pt>
                <c:pt idx="691">
                  <c:v>44610</c:v>
                </c:pt>
                <c:pt idx="692">
                  <c:v>44611</c:v>
                </c:pt>
                <c:pt idx="693">
                  <c:v>44612</c:v>
                </c:pt>
                <c:pt idx="694">
                  <c:v>44613</c:v>
                </c:pt>
                <c:pt idx="695">
                  <c:v>44614</c:v>
                </c:pt>
                <c:pt idx="696">
                  <c:v>44615</c:v>
                </c:pt>
                <c:pt idx="697">
                  <c:v>44616</c:v>
                </c:pt>
                <c:pt idx="698">
                  <c:v>44617</c:v>
                </c:pt>
                <c:pt idx="699">
                  <c:v>44618</c:v>
                </c:pt>
                <c:pt idx="700">
                  <c:v>44619</c:v>
                </c:pt>
                <c:pt idx="701">
                  <c:v>44620</c:v>
                </c:pt>
                <c:pt idx="702">
                  <c:v>44621</c:v>
                </c:pt>
                <c:pt idx="703">
                  <c:v>44622</c:v>
                </c:pt>
                <c:pt idx="704">
                  <c:v>44623</c:v>
                </c:pt>
                <c:pt idx="705">
                  <c:v>44624</c:v>
                </c:pt>
                <c:pt idx="706">
                  <c:v>44625</c:v>
                </c:pt>
                <c:pt idx="707">
                  <c:v>44626</c:v>
                </c:pt>
                <c:pt idx="708">
                  <c:v>44627</c:v>
                </c:pt>
                <c:pt idx="709">
                  <c:v>44628</c:v>
                </c:pt>
                <c:pt idx="710">
                  <c:v>44629</c:v>
                </c:pt>
                <c:pt idx="711">
                  <c:v>44630</c:v>
                </c:pt>
                <c:pt idx="712">
                  <c:v>44631</c:v>
                </c:pt>
                <c:pt idx="713">
                  <c:v>44632</c:v>
                </c:pt>
                <c:pt idx="714">
                  <c:v>44633</c:v>
                </c:pt>
                <c:pt idx="715">
                  <c:v>44634</c:v>
                </c:pt>
                <c:pt idx="716">
                  <c:v>44635</c:v>
                </c:pt>
                <c:pt idx="717">
                  <c:v>44636</c:v>
                </c:pt>
                <c:pt idx="718">
                  <c:v>44637</c:v>
                </c:pt>
                <c:pt idx="719">
                  <c:v>44638</c:v>
                </c:pt>
                <c:pt idx="720">
                  <c:v>44639</c:v>
                </c:pt>
                <c:pt idx="721">
                  <c:v>44640</c:v>
                </c:pt>
                <c:pt idx="722">
                  <c:v>44641</c:v>
                </c:pt>
                <c:pt idx="723">
                  <c:v>44642</c:v>
                </c:pt>
                <c:pt idx="724">
                  <c:v>44643</c:v>
                </c:pt>
                <c:pt idx="725">
                  <c:v>44644</c:v>
                </c:pt>
                <c:pt idx="726">
                  <c:v>44645</c:v>
                </c:pt>
                <c:pt idx="727">
                  <c:v>44646</c:v>
                </c:pt>
                <c:pt idx="728">
                  <c:v>44647</c:v>
                </c:pt>
                <c:pt idx="729">
                  <c:v>44648</c:v>
                </c:pt>
                <c:pt idx="730">
                  <c:v>44649</c:v>
                </c:pt>
                <c:pt idx="731">
                  <c:v>44650</c:v>
                </c:pt>
                <c:pt idx="732">
                  <c:v>44651</c:v>
                </c:pt>
                <c:pt idx="733">
                  <c:v>44652</c:v>
                </c:pt>
                <c:pt idx="734">
                  <c:v>44653</c:v>
                </c:pt>
                <c:pt idx="735">
                  <c:v>44654</c:v>
                </c:pt>
                <c:pt idx="736">
                  <c:v>44655</c:v>
                </c:pt>
                <c:pt idx="737">
                  <c:v>44656</c:v>
                </c:pt>
                <c:pt idx="738">
                  <c:v>44657</c:v>
                </c:pt>
                <c:pt idx="739">
                  <c:v>44658</c:v>
                </c:pt>
                <c:pt idx="740">
                  <c:v>44659</c:v>
                </c:pt>
                <c:pt idx="741">
                  <c:v>44660</c:v>
                </c:pt>
                <c:pt idx="742">
                  <c:v>44661</c:v>
                </c:pt>
                <c:pt idx="743">
                  <c:v>44662</c:v>
                </c:pt>
                <c:pt idx="744">
                  <c:v>44663</c:v>
                </c:pt>
                <c:pt idx="745">
                  <c:v>44664</c:v>
                </c:pt>
                <c:pt idx="746">
                  <c:v>44665</c:v>
                </c:pt>
                <c:pt idx="747">
                  <c:v>44666</c:v>
                </c:pt>
                <c:pt idx="748">
                  <c:v>44667</c:v>
                </c:pt>
                <c:pt idx="749">
                  <c:v>44668</c:v>
                </c:pt>
                <c:pt idx="750">
                  <c:v>44669</c:v>
                </c:pt>
                <c:pt idx="751">
                  <c:v>44670</c:v>
                </c:pt>
                <c:pt idx="752">
                  <c:v>44671</c:v>
                </c:pt>
                <c:pt idx="753">
                  <c:v>44672</c:v>
                </c:pt>
                <c:pt idx="754">
                  <c:v>44673</c:v>
                </c:pt>
                <c:pt idx="755">
                  <c:v>44674</c:v>
                </c:pt>
                <c:pt idx="756">
                  <c:v>44675</c:v>
                </c:pt>
                <c:pt idx="757">
                  <c:v>44676</c:v>
                </c:pt>
                <c:pt idx="758">
                  <c:v>44677</c:v>
                </c:pt>
                <c:pt idx="759">
                  <c:v>44678</c:v>
                </c:pt>
                <c:pt idx="760">
                  <c:v>44679</c:v>
                </c:pt>
                <c:pt idx="761">
                  <c:v>44680</c:v>
                </c:pt>
                <c:pt idx="762">
                  <c:v>44681</c:v>
                </c:pt>
                <c:pt idx="763">
                  <c:v>44682</c:v>
                </c:pt>
                <c:pt idx="764">
                  <c:v>44683</c:v>
                </c:pt>
                <c:pt idx="765">
                  <c:v>44684</c:v>
                </c:pt>
                <c:pt idx="766">
                  <c:v>44685</c:v>
                </c:pt>
                <c:pt idx="767">
                  <c:v>44686</c:v>
                </c:pt>
                <c:pt idx="768">
                  <c:v>44687</c:v>
                </c:pt>
                <c:pt idx="769">
                  <c:v>44688</c:v>
                </c:pt>
                <c:pt idx="770">
                  <c:v>44689</c:v>
                </c:pt>
                <c:pt idx="771">
                  <c:v>44690</c:v>
                </c:pt>
                <c:pt idx="772">
                  <c:v>44691</c:v>
                </c:pt>
                <c:pt idx="773">
                  <c:v>44692</c:v>
                </c:pt>
                <c:pt idx="774">
                  <c:v>44693</c:v>
                </c:pt>
                <c:pt idx="775">
                  <c:v>44694</c:v>
                </c:pt>
                <c:pt idx="776">
                  <c:v>44695</c:v>
                </c:pt>
                <c:pt idx="777">
                  <c:v>44696</c:v>
                </c:pt>
                <c:pt idx="778">
                  <c:v>44697</c:v>
                </c:pt>
                <c:pt idx="779">
                  <c:v>44698</c:v>
                </c:pt>
                <c:pt idx="780">
                  <c:v>44699</c:v>
                </c:pt>
                <c:pt idx="781">
                  <c:v>44700</c:v>
                </c:pt>
                <c:pt idx="782">
                  <c:v>44701</c:v>
                </c:pt>
                <c:pt idx="783">
                  <c:v>44702</c:v>
                </c:pt>
                <c:pt idx="784">
                  <c:v>44703</c:v>
                </c:pt>
                <c:pt idx="785">
                  <c:v>44704</c:v>
                </c:pt>
                <c:pt idx="786">
                  <c:v>44705</c:v>
                </c:pt>
                <c:pt idx="787">
                  <c:v>44706</c:v>
                </c:pt>
                <c:pt idx="788">
                  <c:v>44707</c:v>
                </c:pt>
                <c:pt idx="789">
                  <c:v>44708</c:v>
                </c:pt>
                <c:pt idx="790">
                  <c:v>44709</c:v>
                </c:pt>
                <c:pt idx="791">
                  <c:v>44710</c:v>
                </c:pt>
                <c:pt idx="792">
                  <c:v>44711</c:v>
                </c:pt>
                <c:pt idx="793">
                  <c:v>44712</c:v>
                </c:pt>
                <c:pt idx="794">
                  <c:v>44713</c:v>
                </c:pt>
                <c:pt idx="795">
                  <c:v>44714</c:v>
                </c:pt>
                <c:pt idx="796">
                  <c:v>44715</c:v>
                </c:pt>
                <c:pt idx="797">
                  <c:v>44716</c:v>
                </c:pt>
                <c:pt idx="798">
                  <c:v>44717</c:v>
                </c:pt>
                <c:pt idx="799">
                  <c:v>44718</c:v>
                </c:pt>
                <c:pt idx="800">
                  <c:v>44719</c:v>
                </c:pt>
                <c:pt idx="801">
                  <c:v>44720</c:v>
                </c:pt>
                <c:pt idx="802">
                  <c:v>44721</c:v>
                </c:pt>
                <c:pt idx="803">
                  <c:v>44722</c:v>
                </c:pt>
                <c:pt idx="804">
                  <c:v>44723</c:v>
                </c:pt>
                <c:pt idx="805">
                  <c:v>44724</c:v>
                </c:pt>
                <c:pt idx="806">
                  <c:v>44725</c:v>
                </c:pt>
                <c:pt idx="807">
                  <c:v>44726</c:v>
                </c:pt>
                <c:pt idx="808">
                  <c:v>44727</c:v>
                </c:pt>
                <c:pt idx="809">
                  <c:v>44728</c:v>
                </c:pt>
                <c:pt idx="810">
                  <c:v>44729</c:v>
                </c:pt>
                <c:pt idx="811">
                  <c:v>44730</c:v>
                </c:pt>
                <c:pt idx="812">
                  <c:v>44731</c:v>
                </c:pt>
                <c:pt idx="813">
                  <c:v>44732</c:v>
                </c:pt>
                <c:pt idx="814">
                  <c:v>44733</c:v>
                </c:pt>
                <c:pt idx="815">
                  <c:v>44734</c:v>
                </c:pt>
                <c:pt idx="816">
                  <c:v>44735</c:v>
                </c:pt>
                <c:pt idx="817">
                  <c:v>44736</c:v>
                </c:pt>
                <c:pt idx="818">
                  <c:v>44737</c:v>
                </c:pt>
                <c:pt idx="819">
                  <c:v>44738</c:v>
                </c:pt>
                <c:pt idx="820">
                  <c:v>44739</c:v>
                </c:pt>
                <c:pt idx="821">
                  <c:v>44740</c:v>
                </c:pt>
                <c:pt idx="822">
                  <c:v>44741</c:v>
                </c:pt>
                <c:pt idx="823">
                  <c:v>44742</c:v>
                </c:pt>
                <c:pt idx="824">
                  <c:v>44743</c:v>
                </c:pt>
                <c:pt idx="825">
                  <c:v>44744</c:v>
                </c:pt>
                <c:pt idx="826">
                  <c:v>44745</c:v>
                </c:pt>
                <c:pt idx="827">
                  <c:v>44746</c:v>
                </c:pt>
                <c:pt idx="828">
                  <c:v>44747</c:v>
                </c:pt>
                <c:pt idx="829">
                  <c:v>44748</c:v>
                </c:pt>
                <c:pt idx="830">
                  <c:v>44749</c:v>
                </c:pt>
                <c:pt idx="831">
                  <c:v>44750</c:v>
                </c:pt>
                <c:pt idx="832">
                  <c:v>44751</c:v>
                </c:pt>
                <c:pt idx="833">
                  <c:v>44752</c:v>
                </c:pt>
                <c:pt idx="834">
                  <c:v>44753</c:v>
                </c:pt>
                <c:pt idx="835">
                  <c:v>44754</c:v>
                </c:pt>
                <c:pt idx="836">
                  <c:v>44755</c:v>
                </c:pt>
                <c:pt idx="837">
                  <c:v>44756</c:v>
                </c:pt>
                <c:pt idx="838">
                  <c:v>44757</c:v>
                </c:pt>
                <c:pt idx="839">
                  <c:v>44758</c:v>
                </c:pt>
                <c:pt idx="840">
                  <c:v>44759</c:v>
                </c:pt>
                <c:pt idx="841">
                  <c:v>44760</c:v>
                </c:pt>
                <c:pt idx="842">
                  <c:v>44761</c:v>
                </c:pt>
                <c:pt idx="843">
                  <c:v>44762</c:v>
                </c:pt>
                <c:pt idx="844">
                  <c:v>44763</c:v>
                </c:pt>
                <c:pt idx="845">
                  <c:v>44764</c:v>
                </c:pt>
                <c:pt idx="846">
                  <c:v>44765</c:v>
                </c:pt>
                <c:pt idx="847">
                  <c:v>44766</c:v>
                </c:pt>
                <c:pt idx="848">
                  <c:v>44767</c:v>
                </c:pt>
                <c:pt idx="849">
                  <c:v>44768</c:v>
                </c:pt>
                <c:pt idx="850">
                  <c:v>44769</c:v>
                </c:pt>
                <c:pt idx="851">
                  <c:v>44770</c:v>
                </c:pt>
                <c:pt idx="852">
                  <c:v>44771</c:v>
                </c:pt>
                <c:pt idx="853">
                  <c:v>44772</c:v>
                </c:pt>
                <c:pt idx="854">
                  <c:v>44773</c:v>
                </c:pt>
                <c:pt idx="855">
                  <c:v>44774</c:v>
                </c:pt>
                <c:pt idx="856">
                  <c:v>44775</c:v>
                </c:pt>
                <c:pt idx="857">
                  <c:v>44776</c:v>
                </c:pt>
                <c:pt idx="858">
                  <c:v>44777</c:v>
                </c:pt>
                <c:pt idx="859">
                  <c:v>44778</c:v>
                </c:pt>
                <c:pt idx="860">
                  <c:v>44779</c:v>
                </c:pt>
                <c:pt idx="861">
                  <c:v>44780</c:v>
                </c:pt>
                <c:pt idx="862">
                  <c:v>44781</c:v>
                </c:pt>
                <c:pt idx="863">
                  <c:v>44782</c:v>
                </c:pt>
                <c:pt idx="864">
                  <c:v>44783</c:v>
                </c:pt>
                <c:pt idx="865">
                  <c:v>44784</c:v>
                </c:pt>
                <c:pt idx="866">
                  <c:v>44785</c:v>
                </c:pt>
                <c:pt idx="867">
                  <c:v>44786</c:v>
                </c:pt>
                <c:pt idx="868">
                  <c:v>44787</c:v>
                </c:pt>
                <c:pt idx="869">
                  <c:v>44788</c:v>
                </c:pt>
                <c:pt idx="870">
                  <c:v>44789</c:v>
                </c:pt>
                <c:pt idx="871">
                  <c:v>44790</c:v>
                </c:pt>
                <c:pt idx="872">
                  <c:v>44791</c:v>
                </c:pt>
                <c:pt idx="873">
                  <c:v>44792</c:v>
                </c:pt>
                <c:pt idx="874">
                  <c:v>44793</c:v>
                </c:pt>
                <c:pt idx="875">
                  <c:v>44794</c:v>
                </c:pt>
                <c:pt idx="876">
                  <c:v>44795</c:v>
                </c:pt>
                <c:pt idx="877">
                  <c:v>44796</c:v>
                </c:pt>
                <c:pt idx="878">
                  <c:v>44797</c:v>
                </c:pt>
                <c:pt idx="879">
                  <c:v>44798</c:v>
                </c:pt>
                <c:pt idx="880">
                  <c:v>44799</c:v>
                </c:pt>
                <c:pt idx="881">
                  <c:v>44800</c:v>
                </c:pt>
                <c:pt idx="882">
                  <c:v>44801</c:v>
                </c:pt>
                <c:pt idx="883">
                  <c:v>44802</c:v>
                </c:pt>
                <c:pt idx="884">
                  <c:v>44803</c:v>
                </c:pt>
                <c:pt idx="885">
                  <c:v>44804</c:v>
                </c:pt>
              </c:numCache>
            </c:numRef>
          </c:cat>
          <c:val>
            <c:numRef>
              <c:f>teste!$C$2:$C$887</c:f>
              <c:numCache>
                <c:formatCode>General</c:formatCode>
                <c:ptCount val="886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</c:v>
                </c:pt>
                <c:pt idx="12">
                  <c:v>7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9</c:v>
                </c:pt>
                <c:pt idx="17">
                  <c:v>8</c:v>
                </c:pt>
                <c:pt idx="18">
                  <c:v>8</c:v>
                </c:pt>
                <c:pt idx="19">
                  <c:v>0</c:v>
                </c:pt>
                <c:pt idx="20">
                  <c:v>14</c:v>
                </c:pt>
                <c:pt idx="21">
                  <c:v>8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11</c:v>
                </c:pt>
                <c:pt idx="26">
                  <c:v>4</c:v>
                </c:pt>
                <c:pt idx="27">
                  <c:v>3</c:v>
                </c:pt>
                <c:pt idx="28">
                  <c:v>5</c:v>
                </c:pt>
                <c:pt idx="29">
                  <c:v>4</c:v>
                </c:pt>
                <c:pt idx="30">
                  <c:v>8</c:v>
                </c:pt>
                <c:pt idx="31">
                  <c:v>15</c:v>
                </c:pt>
                <c:pt idx="32">
                  <c:v>15</c:v>
                </c:pt>
                <c:pt idx="33">
                  <c:v>6</c:v>
                </c:pt>
                <c:pt idx="34">
                  <c:v>6</c:v>
                </c:pt>
                <c:pt idx="35">
                  <c:v>3</c:v>
                </c:pt>
                <c:pt idx="36">
                  <c:v>12</c:v>
                </c:pt>
                <c:pt idx="37">
                  <c:v>16</c:v>
                </c:pt>
                <c:pt idx="38">
                  <c:v>18</c:v>
                </c:pt>
                <c:pt idx="39">
                  <c:v>12</c:v>
                </c:pt>
                <c:pt idx="40">
                  <c:v>11</c:v>
                </c:pt>
                <c:pt idx="41">
                  <c:v>11</c:v>
                </c:pt>
                <c:pt idx="42">
                  <c:v>13</c:v>
                </c:pt>
                <c:pt idx="43">
                  <c:v>13</c:v>
                </c:pt>
                <c:pt idx="44">
                  <c:v>12</c:v>
                </c:pt>
                <c:pt idx="45">
                  <c:v>11</c:v>
                </c:pt>
                <c:pt idx="46">
                  <c:v>15</c:v>
                </c:pt>
                <c:pt idx="47">
                  <c:v>12</c:v>
                </c:pt>
                <c:pt idx="48">
                  <c:v>19</c:v>
                </c:pt>
                <c:pt idx="49">
                  <c:v>22</c:v>
                </c:pt>
                <c:pt idx="50">
                  <c:v>21</c:v>
                </c:pt>
                <c:pt idx="51">
                  <c:v>16</c:v>
                </c:pt>
                <c:pt idx="52">
                  <c:v>22</c:v>
                </c:pt>
                <c:pt idx="53">
                  <c:v>25</c:v>
                </c:pt>
                <c:pt idx="54">
                  <c:v>32</c:v>
                </c:pt>
                <c:pt idx="55">
                  <c:v>32</c:v>
                </c:pt>
                <c:pt idx="56">
                  <c:v>32</c:v>
                </c:pt>
                <c:pt idx="57">
                  <c:v>32</c:v>
                </c:pt>
                <c:pt idx="58">
                  <c:v>31</c:v>
                </c:pt>
                <c:pt idx="59">
                  <c:v>33</c:v>
                </c:pt>
                <c:pt idx="60">
                  <c:v>32</c:v>
                </c:pt>
                <c:pt idx="61">
                  <c:v>41</c:v>
                </c:pt>
                <c:pt idx="62">
                  <c:v>41</c:v>
                </c:pt>
                <c:pt idx="63">
                  <c:v>42</c:v>
                </c:pt>
                <c:pt idx="64">
                  <c:v>48</c:v>
                </c:pt>
                <c:pt idx="65">
                  <c:v>58</c:v>
                </c:pt>
                <c:pt idx="66">
                  <c:v>53</c:v>
                </c:pt>
                <c:pt idx="67">
                  <c:v>53</c:v>
                </c:pt>
                <c:pt idx="68">
                  <c:v>54</c:v>
                </c:pt>
                <c:pt idx="69">
                  <c:v>58</c:v>
                </c:pt>
                <c:pt idx="70">
                  <c:v>67</c:v>
                </c:pt>
                <c:pt idx="71">
                  <c:v>67</c:v>
                </c:pt>
                <c:pt idx="72">
                  <c:v>75</c:v>
                </c:pt>
                <c:pt idx="73">
                  <c:v>80</c:v>
                </c:pt>
                <c:pt idx="74">
                  <c:v>90</c:v>
                </c:pt>
                <c:pt idx="75">
                  <c:v>84</c:v>
                </c:pt>
                <c:pt idx="76">
                  <c:v>75</c:v>
                </c:pt>
                <c:pt idx="77">
                  <c:v>78</c:v>
                </c:pt>
                <c:pt idx="78">
                  <c:v>63</c:v>
                </c:pt>
                <c:pt idx="79">
                  <c:v>87</c:v>
                </c:pt>
                <c:pt idx="80">
                  <c:v>95</c:v>
                </c:pt>
                <c:pt idx="81">
                  <c:v>96</c:v>
                </c:pt>
                <c:pt idx="82">
                  <c:v>105</c:v>
                </c:pt>
                <c:pt idx="83">
                  <c:v>82</c:v>
                </c:pt>
                <c:pt idx="84">
                  <c:v>99</c:v>
                </c:pt>
                <c:pt idx="85">
                  <c:v>69</c:v>
                </c:pt>
                <c:pt idx="86">
                  <c:v>104</c:v>
                </c:pt>
                <c:pt idx="87">
                  <c:v>106</c:v>
                </c:pt>
                <c:pt idx="88">
                  <c:v>102</c:v>
                </c:pt>
                <c:pt idx="89">
                  <c:v>107</c:v>
                </c:pt>
                <c:pt idx="90">
                  <c:v>113</c:v>
                </c:pt>
                <c:pt idx="91">
                  <c:v>95</c:v>
                </c:pt>
                <c:pt idx="92">
                  <c:v>119</c:v>
                </c:pt>
                <c:pt idx="93">
                  <c:v>129</c:v>
                </c:pt>
                <c:pt idx="94">
                  <c:v>137</c:v>
                </c:pt>
                <c:pt idx="95">
                  <c:v>115</c:v>
                </c:pt>
                <c:pt idx="96">
                  <c:v>113</c:v>
                </c:pt>
                <c:pt idx="97">
                  <c:v>123</c:v>
                </c:pt>
                <c:pt idx="98">
                  <c:v>115</c:v>
                </c:pt>
                <c:pt idx="99">
                  <c:v>115</c:v>
                </c:pt>
                <c:pt idx="100">
                  <c:v>116</c:v>
                </c:pt>
                <c:pt idx="101">
                  <c:v>121</c:v>
                </c:pt>
                <c:pt idx="102">
                  <c:v>122</c:v>
                </c:pt>
                <c:pt idx="103">
                  <c:v>126</c:v>
                </c:pt>
                <c:pt idx="104">
                  <c:v>128</c:v>
                </c:pt>
                <c:pt idx="105">
                  <c:v>103</c:v>
                </c:pt>
                <c:pt idx="106">
                  <c:v>136</c:v>
                </c:pt>
                <c:pt idx="107">
                  <c:v>134</c:v>
                </c:pt>
                <c:pt idx="108">
                  <c:v>120</c:v>
                </c:pt>
                <c:pt idx="109">
                  <c:v>136</c:v>
                </c:pt>
                <c:pt idx="110">
                  <c:v>135</c:v>
                </c:pt>
                <c:pt idx="111">
                  <c:v>135</c:v>
                </c:pt>
                <c:pt idx="112">
                  <c:v>133</c:v>
                </c:pt>
                <c:pt idx="113">
                  <c:v>134</c:v>
                </c:pt>
                <c:pt idx="114">
                  <c:v>134</c:v>
                </c:pt>
                <c:pt idx="115">
                  <c:v>133</c:v>
                </c:pt>
                <c:pt idx="116">
                  <c:v>124</c:v>
                </c:pt>
                <c:pt idx="117">
                  <c:v>123</c:v>
                </c:pt>
                <c:pt idx="118">
                  <c:v>123</c:v>
                </c:pt>
                <c:pt idx="119">
                  <c:v>125</c:v>
                </c:pt>
                <c:pt idx="120">
                  <c:v>128</c:v>
                </c:pt>
                <c:pt idx="121">
                  <c:v>133</c:v>
                </c:pt>
                <c:pt idx="122">
                  <c:v>134</c:v>
                </c:pt>
                <c:pt idx="123">
                  <c:v>131</c:v>
                </c:pt>
                <c:pt idx="124">
                  <c:v>127</c:v>
                </c:pt>
                <c:pt idx="125">
                  <c:v>120</c:v>
                </c:pt>
                <c:pt idx="126">
                  <c:v>129</c:v>
                </c:pt>
                <c:pt idx="127">
                  <c:v>140</c:v>
                </c:pt>
                <c:pt idx="128">
                  <c:v>143</c:v>
                </c:pt>
                <c:pt idx="129">
                  <c:v>116</c:v>
                </c:pt>
                <c:pt idx="130">
                  <c:v>136</c:v>
                </c:pt>
                <c:pt idx="131">
                  <c:v>140</c:v>
                </c:pt>
                <c:pt idx="132">
                  <c:v>123</c:v>
                </c:pt>
                <c:pt idx="133">
                  <c:v>122</c:v>
                </c:pt>
                <c:pt idx="134">
                  <c:v>128</c:v>
                </c:pt>
                <c:pt idx="135">
                  <c:v>130</c:v>
                </c:pt>
                <c:pt idx="136">
                  <c:v>126</c:v>
                </c:pt>
                <c:pt idx="137">
                  <c:v>125</c:v>
                </c:pt>
                <c:pt idx="138">
                  <c:v>127</c:v>
                </c:pt>
                <c:pt idx="139">
                  <c:v>128</c:v>
                </c:pt>
                <c:pt idx="140">
                  <c:v>122</c:v>
                </c:pt>
                <c:pt idx="141">
                  <c:v>134</c:v>
                </c:pt>
                <c:pt idx="142">
                  <c:v>137</c:v>
                </c:pt>
                <c:pt idx="143">
                  <c:v>134</c:v>
                </c:pt>
                <c:pt idx="144">
                  <c:v>130</c:v>
                </c:pt>
                <c:pt idx="145">
                  <c:v>129</c:v>
                </c:pt>
                <c:pt idx="146">
                  <c:v>136</c:v>
                </c:pt>
                <c:pt idx="147">
                  <c:v>126</c:v>
                </c:pt>
                <c:pt idx="148">
                  <c:v>125</c:v>
                </c:pt>
                <c:pt idx="149">
                  <c:v>129</c:v>
                </c:pt>
                <c:pt idx="150">
                  <c:v>121</c:v>
                </c:pt>
                <c:pt idx="151">
                  <c:v>128</c:v>
                </c:pt>
                <c:pt idx="152">
                  <c:v>130</c:v>
                </c:pt>
                <c:pt idx="153">
                  <c:v>129</c:v>
                </c:pt>
                <c:pt idx="154">
                  <c:v>133</c:v>
                </c:pt>
                <c:pt idx="155">
                  <c:v>131</c:v>
                </c:pt>
                <c:pt idx="156">
                  <c:v>123</c:v>
                </c:pt>
                <c:pt idx="157">
                  <c:v>125</c:v>
                </c:pt>
                <c:pt idx="158">
                  <c:v>119</c:v>
                </c:pt>
                <c:pt idx="159">
                  <c:v>115</c:v>
                </c:pt>
                <c:pt idx="160">
                  <c:v>116</c:v>
                </c:pt>
                <c:pt idx="161">
                  <c:v>114</c:v>
                </c:pt>
                <c:pt idx="162">
                  <c:v>111</c:v>
                </c:pt>
                <c:pt idx="163">
                  <c:v>112</c:v>
                </c:pt>
                <c:pt idx="164">
                  <c:v>109</c:v>
                </c:pt>
                <c:pt idx="165">
                  <c:v>110</c:v>
                </c:pt>
                <c:pt idx="166">
                  <c:v>104</c:v>
                </c:pt>
                <c:pt idx="167">
                  <c:v>107</c:v>
                </c:pt>
                <c:pt idx="168">
                  <c:v>103</c:v>
                </c:pt>
                <c:pt idx="169">
                  <c:v>105</c:v>
                </c:pt>
                <c:pt idx="170">
                  <c:v>101</c:v>
                </c:pt>
                <c:pt idx="171">
                  <c:v>103</c:v>
                </c:pt>
                <c:pt idx="172">
                  <c:v>104</c:v>
                </c:pt>
                <c:pt idx="173">
                  <c:v>95</c:v>
                </c:pt>
                <c:pt idx="174">
                  <c:v>90</c:v>
                </c:pt>
                <c:pt idx="175">
                  <c:v>91</c:v>
                </c:pt>
                <c:pt idx="176">
                  <c:v>93</c:v>
                </c:pt>
                <c:pt idx="177">
                  <c:v>99</c:v>
                </c:pt>
                <c:pt idx="178">
                  <c:v>90</c:v>
                </c:pt>
                <c:pt idx="179">
                  <c:v>88</c:v>
                </c:pt>
                <c:pt idx="180">
                  <c:v>83</c:v>
                </c:pt>
                <c:pt idx="181">
                  <c:v>83</c:v>
                </c:pt>
                <c:pt idx="182">
                  <c:v>84</c:v>
                </c:pt>
                <c:pt idx="183">
                  <c:v>83</c:v>
                </c:pt>
                <c:pt idx="184">
                  <c:v>73</c:v>
                </c:pt>
                <c:pt idx="185">
                  <c:v>78</c:v>
                </c:pt>
                <c:pt idx="186">
                  <c:v>65</c:v>
                </c:pt>
                <c:pt idx="187">
                  <c:v>70</c:v>
                </c:pt>
                <c:pt idx="188">
                  <c:v>66</c:v>
                </c:pt>
                <c:pt idx="189">
                  <c:v>69</c:v>
                </c:pt>
                <c:pt idx="190">
                  <c:v>67</c:v>
                </c:pt>
                <c:pt idx="191">
                  <c:v>58</c:v>
                </c:pt>
                <c:pt idx="192">
                  <c:v>41</c:v>
                </c:pt>
                <c:pt idx="193">
                  <c:v>42</c:v>
                </c:pt>
                <c:pt idx="194">
                  <c:v>45</c:v>
                </c:pt>
                <c:pt idx="195">
                  <c:v>43</c:v>
                </c:pt>
                <c:pt idx="196">
                  <c:v>44</c:v>
                </c:pt>
                <c:pt idx="197">
                  <c:v>46</c:v>
                </c:pt>
                <c:pt idx="198">
                  <c:v>45</c:v>
                </c:pt>
                <c:pt idx="199">
                  <c:v>39</c:v>
                </c:pt>
                <c:pt idx="200">
                  <c:v>41</c:v>
                </c:pt>
                <c:pt idx="201">
                  <c:v>37</c:v>
                </c:pt>
                <c:pt idx="202">
                  <c:v>37</c:v>
                </c:pt>
                <c:pt idx="203">
                  <c:v>36</c:v>
                </c:pt>
                <c:pt idx="204">
                  <c:v>34</c:v>
                </c:pt>
                <c:pt idx="205">
                  <c:v>35</c:v>
                </c:pt>
                <c:pt idx="206">
                  <c:v>36</c:v>
                </c:pt>
                <c:pt idx="207">
                  <c:v>38</c:v>
                </c:pt>
                <c:pt idx="208">
                  <c:v>39</c:v>
                </c:pt>
                <c:pt idx="209">
                  <c:v>38</c:v>
                </c:pt>
                <c:pt idx="210">
                  <c:v>35</c:v>
                </c:pt>
                <c:pt idx="211">
                  <c:v>34</c:v>
                </c:pt>
                <c:pt idx="212">
                  <c:v>34</c:v>
                </c:pt>
                <c:pt idx="213">
                  <c:v>34</c:v>
                </c:pt>
                <c:pt idx="214">
                  <c:v>34</c:v>
                </c:pt>
                <c:pt idx="215">
                  <c:v>34</c:v>
                </c:pt>
                <c:pt idx="216">
                  <c:v>31</c:v>
                </c:pt>
                <c:pt idx="217">
                  <c:v>31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27</c:v>
                </c:pt>
                <c:pt idx="222">
                  <c:v>22</c:v>
                </c:pt>
                <c:pt idx="223">
                  <c:v>21</c:v>
                </c:pt>
                <c:pt idx="224">
                  <c:v>22</c:v>
                </c:pt>
                <c:pt idx="225">
                  <c:v>22</c:v>
                </c:pt>
                <c:pt idx="226">
                  <c:v>21</c:v>
                </c:pt>
                <c:pt idx="227">
                  <c:v>21</c:v>
                </c:pt>
                <c:pt idx="228">
                  <c:v>23</c:v>
                </c:pt>
                <c:pt idx="229">
                  <c:v>22</c:v>
                </c:pt>
                <c:pt idx="230">
                  <c:v>13</c:v>
                </c:pt>
                <c:pt idx="231">
                  <c:v>10</c:v>
                </c:pt>
                <c:pt idx="232">
                  <c:v>10</c:v>
                </c:pt>
                <c:pt idx="233">
                  <c:v>9</c:v>
                </c:pt>
                <c:pt idx="234">
                  <c:v>10</c:v>
                </c:pt>
                <c:pt idx="235">
                  <c:v>9</c:v>
                </c:pt>
                <c:pt idx="236">
                  <c:v>11</c:v>
                </c:pt>
                <c:pt idx="237">
                  <c:v>11</c:v>
                </c:pt>
                <c:pt idx="238">
                  <c:v>13</c:v>
                </c:pt>
                <c:pt idx="239">
                  <c:v>14</c:v>
                </c:pt>
                <c:pt idx="240">
                  <c:v>15</c:v>
                </c:pt>
                <c:pt idx="241">
                  <c:v>15</c:v>
                </c:pt>
                <c:pt idx="242">
                  <c:v>14</c:v>
                </c:pt>
                <c:pt idx="243">
                  <c:v>14</c:v>
                </c:pt>
                <c:pt idx="244">
                  <c:v>14</c:v>
                </c:pt>
                <c:pt idx="245">
                  <c:v>15</c:v>
                </c:pt>
                <c:pt idx="246">
                  <c:v>16</c:v>
                </c:pt>
                <c:pt idx="247">
                  <c:v>14</c:v>
                </c:pt>
                <c:pt idx="248">
                  <c:v>14</c:v>
                </c:pt>
                <c:pt idx="249">
                  <c:v>12</c:v>
                </c:pt>
                <c:pt idx="250">
                  <c:v>14</c:v>
                </c:pt>
                <c:pt idx="251">
                  <c:v>13</c:v>
                </c:pt>
                <c:pt idx="252">
                  <c:v>14</c:v>
                </c:pt>
                <c:pt idx="253">
                  <c:v>16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16</c:v>
                </c:pt>
                <c:pt idx="258">
                  <c:v>18</c:v>
                </c:pt>
                <c:pt idx="259">
                  <c:v>18</c:v>
                </c:pt>
                <c:pt idx="260">
                  <c:v>19</c:v>
                </c:pt>
                <c:pt idx="261">
                  <c:v>17</c:v>
                </c:pt>
                <c:pt idx="262">
                  <c:v>14</c:v>
                </c:pt>
                <c:pt idx="263">
                  <c:v>14</c:v>
                </c:pt>
                <c:pt idx="264">
                  <c:v>17</c:v>
                </c:pt>
                <c:pt idx="265">
                  <c:v>18</c:v>
                </c:pt>
                <c:pt idx="266">
                  <c:v>16</c:v>
                </c:pt>
                <c:pt idx="267">
                  <c:v>18</c:v>
                </c:pt>
                <c:pt idx="268">
                  <c:v>17</c:v>
                </c:pt>
                <c:pt idx="269">
                  <c:v>16</c:v>
                </c:pt>
                <c:pt idx="270">
                  <c:v>15</c:v>
                </c:pt>
                <c:pt idx="271">
                  <c:v>15</c:v>
                </c:pt>
                <c:pt idx="272">
                  <c:v>14</c:v>
                </c:pt>
                <c:pt idx="273">
                  <c:v>16</c:v>
                </c:pt>
                <c:pt idx="274">
                  <c:v>15</c:v>
                </c:pt>
                <c:pt idx="275">
                  <c:v>17</c:v>
                </c:pt>
                <c:pt idx="276">
                  <c:v>17</c:v>
                </c:pt>
                <c:pt idx="277">
                  <c:v>20</c:v>
                </c:pt>
                <c:pt idx="278">
                  <c:v>21</c:v>
                </c:pt>
                <c:pt idx="279">
                  <c:v>19</c:v>
                </c:pt>
                <c:pt idx="280">
                  <c:v>16</c:v>
                </c:pt>
                <c:pt idx="281">
                  <c:v>15</c:v>
                </c:pt>
                <c:pt idx="282">
                  <c:v>18</c:v>
                </c:pt>
                <c:pt idx="283">
                  <c:v>18</c:v>
                </c:pt>
                <c:pt idx="284">
                  <c:v>23</c:v>
                </c:pt>
                <c:pt idx="285">
                  <c:v>24</c:v>
                </c:pt>
                <c:pt idx="286">
                  <c:v>27</c:v>
                </c:pt>
                <c:pt idx="287">
                  <c:v>30</c:v>
                </c:pt>
                <c:pt idx="288">
                  <c:v>28</c:v>
                </c:pt>
                <c:pt idx="289">
                  <c:v>33</c:v>
                </c:pt>
                <c:pt idx="290">
                  <c:v>28</c:v>
                </c:pt>
                <c:pt idx="291">
                  <c:v>39</c:v>
                </c:pt>
                <c:pt idx="292">
                  <c:v>43</c:v>
                </c:pt>
                <c:pt idx="293">
                  <c:v>38</c:v>
                </c:pt>
                <c:pt idx="294">
                  <c:v>39</c:v>
                </c:pt>
                <c:pt idx="295">
                  <c:v>40</c:v>
                </c:pt>
                <c:pt idx="296">
                  <c:v>41</c:v>
                </c:pt>
                <c:pt idx="297">
                  <c:v>43</c:v>
                </c:pt>
                <c:pt idx="298">
                  <c:v>43</c:v>
                </c:pt>
                <c:pt idx="299">
                  <c:v>43</c:v>
                </c:pt>
                <c:pt idx="300">
                  <c:v>43</c:v>
                </c:pt>
                <c:pt idx="301">
                  <c:v>48</c:v>
                </c:pt>
                <c:pt idx="302">
                  <c:v>50</c:v>
                </c:pt>
                <c:pt idx="303">
                  <c:v>51</c:v>
                </c:pt>
                <c:pt idx="304">
                  <c:v>47</c:v>
                </c:pt>
                <c:pt idx="305">
                  <c:v>45</c:v>
                </c:pt>
                <c:pt idx="306">
                  <c:v>44</c:v>
                </c:pt>
                <c:pt idx="307">
                  <c:v>47</c:v>
                </c:pt>
                <c:pt idx="308">
                  <c:v>49</c:v>
                </c:pt>
                <c:pt idx="309">
                  <c:v>46</c:v>
                </c:pt>
                <c:pt idx="310">
                  <c:v>46</c:v>
                </c:pt>
                <c:pt idx="311">
                  <c:v>53</c:v>
                </c:pt>
                <c:pt idx="312">
                  <c:v>51</c:v>
                </c:pt>
                <c:pt idx="313">
                  <c:v>48</c:v>
                </c:pt>
                <c:pt idx="314">
                  <c:v>53</c:v>
                </c:pt>
                <c:pt idx="315">
                  <c:v>48</c:v>
                </c:pt>
                <c:pt idx="316">
                  <c:v>53</c:v>
                </c:pt>
                <c:pt idx="317">
                  <c:v>55</c:v>
                </c:pt>
                <c:pt idx="318">
                  <c:v>53</c:v>
                </c:pt>
                <c:pt idx="319">
                  <c:v>46</c:v>
                </c:pt>
                <c:pt idx="320">
                  <c:v>48</c:v>
                </c:pt>
                <c:pt idx="321">
                  <c:v>45</c:v>
                </c:pt>
                <c:pt idx="322">
                  <c:v>56</c:v>
                </c:pt>
                <c:pt idx="323">
                  <c:v>48</c:v>
                </c:pt>
                <c:pt idx="324">
                  <c:v>50</c:v>
                </c:pt>
                <c:pt idx="325">
                  <c:v>52</c:v>
                </c:pt>
                <c:pt idx="326">
                  <c:v>54</c:v>
                </c:pt>
                <c:pt idx="327">
                  <c:v>55</c:v>
                </c:pt>
                <c:pt idx="328">
                  <c:v>51</c:v>
                </c:pt>
                <c:pt idx="329">
                  <c:v>55</c:v>
                </c:pt>
                <c:pt idx="330">
                  <c:v>57</c:v>
                </c:pt>
                <c:pt idx="331">
                  <c:v>55</c:v>
                </c:pt>
                <c:pt idx="332">
                  <c:v>58</c:v>
                </c:pt>
                <c:pt idx="333">
                  <c:v>58</c:v>
                </c:pt>
                <c:pt idx="334">
                  <c:v>60</c:v>
                </c:pt>
                <c:pt idx="335">
                  <c:v>64</c:v>
                </c:pt>
                <c:pt idx="336">
                  <c:v>56</c:v>
                </c:pt>
                <c:pt idx="337">
                  <c:v>57</c:v>
                </c:pt>
                <c:pt idx="338">
                  <c:v>64</c:v>
                </c:pt>
                <c:pt idx="339">
                  <c:v>68</c:v>
                </c:pt>
                <c:pt idx="340">
                  <c:v>73</c:v>
                </c:pt>
                <c:pt idx="341">
                  <c:v>71</c:v>
                </c:pt>
                <c:pt idx="342">
                  <c:v>69</c:v>
                </c:pt>
                <c:pt idx="343">
                  <c:v>69</c:v>
                </c:pt>
                <c:pt idx="344">
                  <c:v>71</c:v>
                </c:pt>
                <c:pt idx="345">
                  <c:v>72</c:v>
                </c:pt>
                <c:pt idx="346">
                  <c:v>74</c:v>
                </c:pt>
                <c:pt idx="347">
                  <c:v>73</c:v>
                </c:pt>
                <c:pt idx="348">
                  <c:v>74</c:v>
                </c:pt>
                <c:pt idx="349">
                  <c:v>77</c:v>
                </c:pt>
                <c:pt idx="350">
                  <c:v>78</c:v>
                </c:pt>
                <c:pt idx="351">
                  <c:v>77</c:v>
                </c:pt>
                <c:pt idx="352">
                  <c:v>77</c:v>
                </c:pt>
                <c:pt idx="353">
                  <c:v>78</c:v>
                </c:pt>
                <c:pt idx="354">
                  <c:v>84</c:v>
                </c:pt>
                <c:pt idx="355">
                  <c:v>86</c:v>
                </c:pt>
                <c:pt idx="356">
                  <c:v>88</c:v>
                </c:pt>
                <c:pt idx="357">
                  <c:v>89</c:v>
                </c:pt>
                <c:pt idx="358">
                  <c:v>90</c:v>
                </c:pt>
                <c:pt idx="359">
                  <c:v>90</c:v>
                </c:pt>
                <c:pt idx="360">
                  <c:v>91</c:v>
                </c:pt>
                <c:pt idx="361">
                  <c:v>83</c:v>
                </c:pt>
                <c:pt idx="362">
                  <c:v>87</c:v>
                </c:pt>
                <c:pt idx="363">
                  <c:v>89</c:v>
                </c:pt>
                <c:pt idx="364">
                  <c:v>88</c:v>
                </c:pt>
                <c:pt idx="365">
                  <c:v>91</c:v>
                </c:pt>
                <c:pt idx="366">
                  <c:v>89</c:v>
                </c:pt>
                <c:pt idx="367">
                  <c:v>89</c:v>
                </c:pt>
                <c:pt idx="368">
                  <c:v>92</c:v>
                </c:pt>
                <c:pt idx="369">
                  <c:v>96</c:v>
                </c:pt>
                <c:pt idx="370">
                  <c:v>95</c:v>
                </c:pt>
                <c:pt idx="371">
                  <c:v>92</c:v>
                </c:pt>
                <c:pt idx="372">
                  <c:v>94</c:v>
                </c:pt>
                <c:pt idx="373">
                  <c:v>88</c:v>
                </c:pt>
                <c:pt idx="374">
                  <c:v>83</c:v>
                </c:pt>
                <c:pt idx="375">
                  <c:v>85</c:v>
                </c:pt>
                <c:pt idx="376">
                  <c:v>113</c:v>
                </c:pt>
                <c:pt idx="377">
                  <c:v>112</c:v>
                </c:pt>
                <c:pt idx="378">
                  <c:v>114</c:v>
                </c:pt>
                <c:pt idx="379">
                  <c:v>108</c:v>
                </c:pt>
                <c:pt idx="380">
                  <c:v>106</c:v>
                </c:pt>
                <c:pt idx="381">
                  <c:v>111</c:v>
                </c:pt>
                <c:pt idx="382">
                  <c:v>102</c:v>
                </c:pt>
                <c:pt idx="383">
                  <c:v>106</c:v>
                </c:pt>
                <c:pt idx="384">
                  <c:v>105</c:v>
                </c:pt>
                <c:pt idx="385">
                  <c:v>110</c:v>
                </c:pt>
                <c:pt idx="386">
                  <c:v>108</c:v>
                </c:pt>
                <c:pt idx="387">
                  <c:v>109</c:v>
                </c:pt>
                <c:pt idx="388">
                  <c:v>109</c:v>
                </c:pt>
                <c:pt idx="389">
                  <c:v>105</c:v>
                </c:pt>
                <c:pt idx="390">
                  <c:v>109</c:v>
                </c:pt>
                <c:pt idx="391">
                  <c:v>106</c:v>
                </c:pt>
                <c:pt idx="392">
                  <c:v>108</c:v>
                </c:pt>
                <c:pt idx="393">
                  <c:v>105</c:v>
                </c:pt>
                <c:pt idx="394">
                  <c:v>112</c:v>
                </c:pt>
                <c:pt idx="395">
                  <c:v>110</c:v>
                </c:pt>
                <c:pt idx="396">
                  <c:v>112</c:v>
                </c:pt>
                <c:pt idx="397">
                  <c:v>109</c:v>
                </c:pt>
                <c:pt idx="398">
                  <c:v>110</c:v>
                </c:pt>
                <c:pt idx="399">
                  <c:v>113</c:v>
                </c:pt>
                <c:pt idx="400">
                  <c:v>110</c:v>
                </c:pt>
                <c:pt idx="401">
                  <c:v>111</c:v>
                </c:pt>
                <c:pt idx="402">
                  <c:v>111</c:v>
                </c:pt>
                <c:pt idx="403">
                  <c:v>111</c:v>
                </c:pt>
                <c:pt idx="404">
                  <c:v>110</c:v>
                </c:pt>
                <c:pt idx="405">
                  <c:v>104</c:v>
                </c:pt>
                <c:pt idx="406">
                  <c:v>103</c:v>
                </c:pt>
                <c:pt idx="407">
                  <c:v>104</c:v>
                </c:pt>
                <c:pt idx="408">
                  <c:v>105</c:v>
                </c:pt>
                <c:pt idx="409">
                  <c:v>105</c:v>
                </c:pt>
                <c:pt idx="410">
                  <c:v>106</c:v>
                </c:pt>
                <c:pt idx="411">
                  <c:v>109</c:v>
                </c:pt>
                <c:pt idx="412">
                  <c:v>107</c:v>
                </c:pt>
                <c:pt idx="413">
                  <c:v>105</c:v>
                </c:pt>
                <c:pt idx="414">
                  <c:v>102</c:v>
                </c:pt>
                <c:pt idx="415">
                  <c:v>104</c:v>
                </c:pt>
                <c:pt idx="416">
                  <c:v>106</c:v>
                </c:pt>
                <c:pt idx="417">
                  <c:v>110</c:v>
                </c:pt>
                <c:pt idx="418">
                  <c:v>109</c:v>
                </c:pt>
                <c:pt idx="419">
                  <c:v>110</c:v>
                </c:pt>
                <c:pt idx="420">
                  <c:v>103</c:v>
                </c:pt>
                <c:pt idx="421">
                  <c:v>103</c:v>
                </c:pt>
                <c:pt idx="422">
                  <c:v>100</c:v>
                </c:pt>
                <c:pt idx="423">
                  <c:v>107</c:v>
                </c:pt>
                <c:pt idx="424">
                  <c:v>109</c:v>
                </c:pt>
                <c:pt idx="425">
                  <c:v>108</c:v>
                </c:pt>
                <c:pt idx="426">
                  <c:v>109</c:v>
                </c:pt>
                <c:pt idx="427">
                  <c:v>108</c:v>
                </c:pt>
                <c:pt idx="428">
                  <c:v>109</c:v>
                </c:pt>
                <c:pt idx="429">
                  <c:v>115</c:v>
                </c:pt>
                <c:pt idx="430">
                  <c:v>104</c:v>
                </c:pt>
                <c:pt idx="431">
                  <c:v>104</c:v>
                </c:pt>
                <c:pt idx="432">
                  <c:v>104</c:v>
                </c:pt>
                <c:pt idx="433">
                  <c:v>109</c:v>
                </c:pt>
                <c:pt idx="434">
                  <c:v>105</c:v>
                </c:pt>
                <c:pt idx="435">
                  <c:v>106</c:v>
                </c:pt>
                <c:pt idx="436">
                  <c:v>110</c:v>
                </c:pt>
                <c:pt idx="437">
                  <c:v>106</c:v>
                </c:pt>
                <c:pt idx="438">
                  <c:v>114</c:v>
                </c:pt>
                <c:pt idx="439">
                  <c:v>113</c:v>
                </c:pt>
                <c:pt idx="440">
                  <c:v>111</c:v>
                </c:pt>
                <c:pt idx="441">
                  <c:v>111</c:v>
                </c:pt>
                <c:pt idx="442">
                  <c:v>104</c:v>
                </c:pt>
                <c:pt idx="443">
                  <c:v>112</c:v>
                </c:pt>
                <c:pt idx="444">
                  <c:v>112</c:v>
                </c:pt>
                <c:pt idx="445">
                  <c:v>106</c:v>
                </c:pt>
                <c:pt idx="446">
                  <c:v>104</c:v>
                </c:pt>
                <c:pt idx="447">
                  <c:v>101</c:v>
                </c:pt>
                <c:pt idx="448">
                  <c:v>104</c:v>
                </c:pt>
                <c:pt idx="449">
                  <c:v>105</c:v>
                </c:pt>
                <c:pt idx="450">
                  <c:v>103</c:v>
                </c:pt>
                <c:pt idx="451">
                  <c:v>104</c:v>
                </c:pt>
                <c:pt idx="452">
                  <c:v>103</c:v>
                </c:pt>
                <c:pt idx="453">
                  <c:v>104</c:v>
                </c:pt>
                <c:pt idx="454">
                  <c:v>99</c:v>
                </c:pt>
                <c:pt idx="455">
                  <c:v>101</c:v>
                </c:pt>
                <c:pt idx="456">
                  <c:v>105</c:v>
                </c:pt>
                <c:pt idx="457">
                  <c:v>101</c:v>
                </c:pt>
                <c:pt idx="458">
                  <c:v>100</c:v>
                </c:pt>
                <c:pt idx="459">
                  <c:v>105</c:v>
                </c:pt>
                <c:pt idx="460">
                  <c:v>102</c:v>
                </c:pt>
                <c:pt idx="461">
                  <c:v>97</c:v>
                </c:pt>
                <c:pt idx="462">
                  <c:v>98</c:v>
                </c:pt>
                <c:pt idx="463">
                  <c:v>98</c:v>
                </c:pt>
                <c:pt idx="464">
                  <c:v>100</c:v>
                </c:pt>
                <c:pt idx="465">
                  <c:v>97</c:v>
                </c:pt>
                <c:pt idx="466">
                  <c:v>93</c:v>
                </c:pt>
                <c:pt idx="467">
                  <c:v>91</c:v>
                </c:pt>
                <c:pt idx="468">
                  <c:v>83</c:v>
                </c:pt>
                <c:pt idx="469">
                  <c:v>83</c:v>
                </c:pt>
                <c:pt idx="470">
                  <c:v>83</c:v>
                </c:pt>
                <c:pt idx="471">
                  <c:v>85</c:v>
                </c:pt>
                <c:pt idx="472">
                  <c:v>89</c:v>
                </c:pt>
                <c:pt idx="473">
                  <c:v>86</c:v>
                </c:pt>
                <c:pt idx="474">
                  <c:v>86</c:v>
                </c:pt>
                <c:pt idx="475">
                  <c:v>83</c:v>
                </c:pt>
                <c:pt idx="476">
                  <c:v>82</c:v>
                </c:pt>
                <c:pt idx="477">
                  <c:v>80</c:v>
                </c:pt>
                <c:pt idx="478">
                  <c:v>78</c:v>
                </c:pt>
                <c:pt idx="479">
                  <c:v>71</c:v>
                </c:pt>
                <c:pt idx="480">
                  <c:v>77</c:v>
                </c:pt>
                <c:pt idx="481">
                  <c:v>71</c:v>
                </c:pt>
                <c:pt idx="482">
                  <c:v>67</c:v>
                </c:pt>
                <c:pt idx="483">
                  <c:v>70</c:v>
                </c:pt>
                <c:pt idx="484">
                  <c:v>68</c:v>
                </c:pt>
                <c:pt idx="485">
                  <c:v>66</c:v>
                </c:pt>
                <c:pt idx="486">
                  <c:v>67</c:v>
                </c:pt>
                <c:pt idx="487">
                  <c:v>68</c:v>
                </c:pt>
                <c:pt idx="488">
                  <c:v>54</c:v>
                </c:pt>
                <c:pt idx="489">
                  <c:v>65</c:v>
                </c:pt>
                <c:pt idx="490">
                  <c:v>63</c:v>
                </c:pt>
                <c:pt idx="491">
                  <c:v>59</c:v>
                </c:pt>
                <c:pt idx="492">
                  <c:v>57</c:v>
                </c:pt>
                <c:pt idx="493">
                  <c:v>65</c:v>
                </c:pt>
                <c:pt idx="494">
                  <c:v>65</c:v>
                </c:pt>
                <c:pt idx="495">
                  <c:v>61</c:v>
                </c:pt>
                <c:pt idx="496">
                  <c:v>56</c:v>
                </c:pt>
                <c:pt idx="497">
                  <c:v>56</c:v>
                </c:pt>
                <c:pt idx="498">
                  <c:v>58</c:v>
                </c:pt>
                <c:pt idx="499">
                  <c:v>58</c:v>
                </c:pt>
                <c:pt idx="500">
                  <c:v>60</c:v>
                </c:pt>
                <c:pt idx="501">
                  <c:v>62</c:v>
                </c:pt>
                <c:pt idx="502">
                  <c:v>58</c:v>
                </c:pt>
                <c:pt idx="503">
                  <c:v>58</c:v>
                </c:pt>
                <c:pt idx="504">
                  <c:v>61</c:v>
                </c:pt>
                <c:pt idx="505">
                  <c:v>60</c:v>
                </c:pt>
                <c:pt idx="506">
                  <c:v>61</c:v>
                </c:pt>
                <c:pt idx="507">
                  <c:v>59</c:v>
                </c:pt>
                <c:pt idx="508">
                  <c:v>59</c:v>
                </c:pt>
                <c:pt idx="509">
                  <c:v>57</c:v>
                </c:pt>
                <c:pt idx="510">
                  <c:v>56</c:v>
                </c:pt>
                <c:pt idx="511">
                  <c:v>58</c:v>
                </c:pt>
                <c:pt idx="512">
                  <c:v>58</c:v>
                </c:pt>
                <c:pt idx="513">
                  <c:v>54</c:v>
                </c:pt>
                <c:pt idx="514">
                  <c:v>54</c:v>
                </c:pt>
                <c:pt idx="515">
                  <c:v>49</c:v>
                </c:pt>
                <c:pt idx="516">
                  <c:v>43</c:v>
                </c:pt>
                <c:pt idx="517">
                  <c:v>40</c:v>
                </c:pt>
                <c:pt idx="518">
                  <c:v>32</c:v>
                </c:pt>
                <c:pt idx="519">
                  <c:v>35</c:v>
                </c:pt>
                <c:pt idx="520">
                  <c:v>35</c:v>
                </c:pt>
                <c:pt idx="521">
                  <c:v>35</c:v>
                </c:pt>
                <c:pt idx="522">
                  <c:v>35</c:v>
                </c:pt>
                <c:pt idx="523">
                  <c:v>31</c:v>
                </c:pt>
                <c:pt idx="524">
                  <c:v>27</c:v>
                </c:pt>
                <c:pt idx="525">
                  <c:v>26</c:v>
                </c:pt>
                <c:pt idx="526">
                  <c:v>22</c:v>
                </c:pt>
                <c:pt idx="527">
                  <c:v>23</c:v>
                </c:pt>
                <c:pt idx="528">
                  <c:v>23</c:v>
                </c:pt>
                <c:pt idx="529">
                  <c:v>24</c:v>
                </c:pt>
                <c:pt idx="530">
                  <c:v>23</c:v>
                </c:pt>
                <c:pt idx="531">
                  <c:v>19</c:v>
                </c:pt>
                <c:pt idx="532">
                  <c:v>21</c:v>
                </c:pt>
                <c:pt idx="533">
                  <c:v>21</c:v>
                </c:pt>
                <c:pt idx="534">
                  <c:v>20</c:v>
                </c:pt>
                <c:pt idx="535">
                  <c:v>18</c:v>
                </c:pt>
                <c:pt idx="536">
                  <c:v>19</c:v>
                </c:pt>
                <c:pt idx="537">
                  <c:v>19</c:v>
                </c:pt>
                <c:pt idx="538">
                  <c:v>15</c:v>
                </c:pt>
                <c:pt idx="539">
                  <c:v>11</c:v>
                </c:pt>
                <c:pt idx="540">
                  <c:v>11</c:v>
                </c:pt>
                <c:pt idx="541">
                  <c:v>15</c:v>
                </c:pt>
                <c:pt idx="542">
                  <c:v>16</c:v>
                </c:pt>
                <c:pt idx="543">
                  <c:v>13</c:v>
                </c:pt>
                <c:pt idx="544">
                  <c:v>12</c:v>
                </c:pt>
                <c:pt idx="545">
                  <c:v>10</c:v>
                </c:pt>
                <c:pt idx="546">
                  <c:v>9</c:v>
                </c:pt>
                <c:pt idx="547">
                  <c:v>8</c:v>
                </c:pt>
                <c:pt idx="548">
                  <c:v>8</c:v>
                </c:pt>
                <c:pt idx="549">
                  <c:v>10</c:v>
                </c:pt>
                <c:pt idx="550">
                  <c:v>9</c:v>
                </c:pt>
                <c:pt idx="551">
                  <c:v>11</c:v>
                </c:pt>
                <c:pt idx="552">
                  <c:v>9</c:v>
                </c:pt>
                <c:pt idx="553">
                  <c:v>9</c:v>
                </c:pt>
                <c:pt idx="554">
                  <c:v>9</c:v>
                </c:pt>
                <c:pt idx="555">
                  <c:v>9</c:v>
                </c:pt>
                <c:pt idx="556">
                  <c:v>9</c:v>
                </c:pt>
                <c:pt idx="557">
                  <c:v>8</c:v>
                </c:pt>
                <c:pt idx="558">
                  <c:v>9</c:v>
                </c:pt>
                <c:pt idx="559">
                  <c:v>10</c:v>
                </c:pt>
                <c:pt idx="560">
                  <c:v>13</c:v>
                </c:pt>
                <c:pt idx="561">
                  <c:v>9</c:v>
                </c:pt>
                <c:pt idx="562">
                  <c:v>9</c:v>
                </c:pt>
                <c:pt idx="563">
                  <c:v>8</c:v>
                </c:pt>
                <c:pt idx="564">
                  <c:v>8</c:v>
                </c:pt>
                <c:pt idx="565">
                  <c:v>7</c:v>
                </c:pt>
                <c:pt idx="566">
                  <c:v>4</c:v>
                </c:pt>
                <c:pt idx="567">
                  <c:v>4</c:v>
                </c:pt>
                <c:pt idx="568">
                  <c:v>4</c:v>
                </c:pt>
                <c:pt idx="569">
                  <c:v>4</c:v>
                </c:pt>
                <c:pt idx="570">
                  <c:v>3</c:v>
                </c:pt>
                <c:pt idx="571">
                  <c:v>4</c:v>
                </c:pt>
                <c:pt idx="572">
                  <c:v>3</c:v>
                </c:pt>
                <c:pt idx="573">
                  <c:v>3</c:v>
                </c:pt>
                <c:pt idx="574">
                  <c:v>4</c:v>
                </c:pt>
                <c:pt idx="575">
                  <c:v>5</c:v>
                </c:pt>
                <c:pt idx="576">
                  <c:v>3</c:v>
                </c:pt>
                <c:pt idx="577">
                  <c:v>4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3</c:v>
                </c:pt>
                <c:pt idx="586">
                  <c:v>4</c:v>
                </c:pt>
                <c:pt idx="587">
                  <c:v>3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1</c:v>
                </c:pt>
                <c:pt idx="592">
                  <c:v>1</c:v>
                </c:pt>
                <c:pt idx="593">
                  <c:v>2</c:v>
                </c:pt>
                <c:pt idx="594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3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1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1</c:v>
                </c:pt>
                <c:pt idx="646">
                  <c:v>1</c:v>
                </c:pt>
                <c:pt idx="647">
                  <c:v>0</c:v>
                </c:pt>
                <c:pt idx="648">
                  <c:v>1</c:v>
                </c:pt>
                <c:pt idx="649">
                  <c:v>1</c:v>
                </c:pt>
                <c:pt idx="650">
                  <c:v>2</c:v>
                </c:pt>
                <c:pt idx="651">
                  <c:v>5</c:v>
                </c:pt>
                <c:pt idx="652">
                  <c:v>14</c:v>
                </c:pt>
                <c:pt idx="653">
                  <c:v>12</c:v>
                </c:pt>
                <c:pt idx="654">
                  <c:v>13</c:v>
                </c:pt>
                <c:pt idx="655">
                  <c:v>17</c:v>
                </c:pt>
                <c:pt idx="656">
                  <c:v>19</c:v>
                </c:pt>
                <c:pt idx="657">
                  <c:v>19</c:v>
                </c:pt>
                <c:pt idx="658">
                  <c:v>18</c:v>
                </c:pt>
                <c:pt idx="659">
                  <c:v>18</c:v>
                </c:pt>
                <c:pt idx="660">
                  <c:v>23</c:v>
                </c:pt>
                <c:pt idx="661">
                  <c:v>25</c:v>
                </c:pt>
                <c:pt idx="662">
                  <c:v>29</c:v>
                </c:pt>
                <c:pt idx="663">
                  <c:v>29</c:v>
                </c:pt>
                <c:pt idx="664">
                  <c:v>28</c:v>
                </c:pt>
                <c:pt idx="665">
                  <c:v>33</c:v>
                </c:pt>
                <c:pt idx="666">
                  <c:v>27</c:v>
                </c:pt>
                <c:pt idx="667">
                  <c:v>31</c:v>
                </c:pt>
                <c:pt idx="668">
                  <c:v>26</c:v>
                </c:pt>
                <c:pt idx="669">
                  <c:v>25</c:v>
                </c:pt>
                <c:pt idx="670">
                  <c:v>23</c:v>
                </c:pt>
                <c:pt idx="671">
                  <c:v>30</c:v>
                </c:pt>
                <c:pt idx="672">
                  <c:v>29</c:v>
                </c:pt>
                <c:pt idx="673">
                  <c:v>33</c:v>
                </c:pt>
                <c:pt idx="674">
                  <c:v>33</c:v>
                </c:pt>
                <c:pt idx="675">
                  <c:v>42</c:v>
                </c:pt>
                <c:pt idx="676">
                  <c:v>49</c:v>
                </c:pt>
                <c:pt idx="677">
                  <c:v>52</c:v>
                </c:pt>
                <c:pt idx="678">
                  <c:v>47</c:v>
                </c:pt>
                <c:pt idx="679">
                  <c:v>55</c:v>
                </c:pt>
                <c:pt idx="680">
                  <c:v>53</c:v>
                </c:pt>
                <c:pt idx="681">
                  <c:v>59</c:v>
                </c:pt>
                <c:pt idx="682">
                  <c:v>58</c:v>
                </c:pt>
                <c:pt idx="683">
                  <c:v>51</c:v>
                </c:pt>
                <c:pt idx="684">
                  <c:v>50</c:v>
                </c:pt>
                <c:pt idx="685">
                  <c:v>44</c:v>
                </c:pt>
                <c:pt idx="686">
                  <c:v>45</c:v>
                </c:pt>
                <c:pt idx="687">
                  <c:v>49</c:v>
                </c:pt>
                <c:pt idx="688">
                  <c:v>49</c:v>
                </c:pt>
                <c:pt idx="689">
                  <c:v>52</c:v>
                </c:pt>
                <c:pt idx="690">
                  <c:v>52</c:v>
                </c:pt>
                <c:pt idx="691">
                  <c:v>47</c:v>
                </c:pt>
                <c:pt idx="692">
                  <c:v>51</c:v>
                </c:pt>
                <c:pt idx="693">
                  <c:v>42</c:v>
                </c:pt>
                <c:pt idx="694">
                  <c:v>41</c:v>
                </c:pt>
                <c:pt idx="695">
                  <c:v>45</c:v>
                </c:pt>
                <c:pt idx="696">
                  <c:v>45</c:v>
                </c:pt>
                <c:pt idx="697">
                  <c:v>42</c:v>
                </c:pt>
                <c:pt idx="698">
                  <c:v>40</c:v>
                </c:pt>
                <c:pt idx="699">
                  <c:v>37</c:v>
                </c:pt>
                <c:pt idx="700">
                  <c:v>37</c:v>
                </c:pt>
                <c:pt idx="701">
                  <c:v>38</c:v>
                </c:pt>
                <c:pt idx="702">
                  <c:v>36</c:v>
                </c:pt>
                <c:pt idx="703">
                  <c:v>32</c:v>
                </c:pt>
                <c:pt idx="704">
                  <c:v>37</c:v>
                </c:pt>
                <c:pt idx="705">
                  <c:v>36</c:v>
                </c:pt>
                <c:pt idx="706">
                  <c:v>35</c:v>
                </c:pt>
                <c:pt idx="707">
                  <c:v>32</c:v>
                </c:pt>
                <c:pt idx="708">
                  <c:v>27</c:v>
                </c:pt>
                <c:pt idx="709">
                  <c:v>28</c:v>
                </c:pt>
                <c:pt idx="710">
                  <c:v>27</c:v>
                </c:pt>
                <c:pt idx="711">
                  <c:v>19</c:v>
                </c:pt>
                <c:pt idx="712">
                  <c:v>18</c:v>
                </c:pt>
                <c:pt idx="713">
                  <c:v>19</c:v>
                </c:pt>
                <c:pt idx="714">
                  <c:v>20</c:v>
                </c:pt>
                <c:pt idx="715">
                  <c:v>21</c:v>
                </c:pt>
                <c:pt idx="716">
                  <c:v>21</c:v>
                </c:pt>
                <c:pt idx="717">
                  <c:v>16</c:v>
                </c:pt>
                <c:pt idx="718">
                  <c:v>17</c:v>
                </c:pt>
                <c:pt idx="719">
                  <c:v>15</c:v>
                </c:pt>
                <c:pt idx="720">
                  <c:v>14</c:v>
                </c:pt>
                <c:pt idx="721">
                  <c:v>14</c:v>
                </c:pt>
                <c:pt idx="722">
                  <c:v>16</c:v>
                </c:pt>
                <c:pt idx="723">
                  <c:v>19</c:v>
                </c:pt>
                <c:pt idx="724">
                  <c:v>20</c:v>
                </c:pt>
                <c:pt idx="725">
                  <c:v>16</c:v>
                </c:pt>
                <c:pt idx="726">
                  <c:v>19</c:v>
                </c:pt>
                <c:pt idx="727">
                  <c:v>16</c:v>
                </c:pt>
                <c:pt idx="728">
                  <c:v>18</c:v>
                </c:pt>
                <c:pt idx="729">
                  <c:v>18</c:v>
                </c:pt>
                <c:pt idx="730">
                  <c:v>12</c:v>
                </c:pt>
                <c:pt idx="731">
                  <c:v>9</c:v>
                </c:pt>
                <c:pt idx="732">
                  <c:v>10</c:v>
                </c:pt>
                <c:pt idx="733">
                  <c:v>10</c:v>
                </c:pt>
                <c:pt idx="734">
                  <c:v>8</c:v>
                </c:pt>
                <c:pt idx="735">
                  <c:v>9</c:v>
                </c:pt>
                <c:pt idx="736">
                  <c:v>10</c:v>
                </c:pt>
                <c:pt idx="737">
                  <c:v>11</c:v>
                </c:pt>
                <c:pt idx="738">
                  <c:v>12</c:v>
                </c:pt>
                <c:pt idx="739">
                  <c:v>9</c:v>
                </c:pt>
                <c:pt idx="740">
                  <c:v>9</c:v>
                </c:pt>
                <c:pt idx="741">
                  <c:v>8</c:v>
                </c:pt>
                <c:pt idx="742">
                  <c:v>9</c:v>
                </c:pt>
                <c:pt idx="743">
                  <c:v>9</c:v>
                </c:pt>
                <c:pt idx="744">
                  <c:v>9</c:v>
                </c:pt>
                <c:pt idx="745">
                  <c:v>9</c:v>
                </c:pt>
                <c:pt idx="746">
                  <c:v>9</c:v>
                </c:pt>
                <c:pt idx="747">
                  <c:v>9</c:v>
                </c:pt>
                <c:pt idx="748">
                  <c:v>9</c:v>
                </c:pt>
                <c:pt idx="749">
                  <c:v>8</c:v>
                </c:pt>
                <c:pt idx="750">
                  <c:v>9</c:v>
                </c:pt>
                <c:pt idx="751">
                  <c:v>10</c:v>
                </c:pt>
                <c:pt idx="752">
                  <c:v>10</c:v>
                </c:pt>
                <c:pt idx="753">
                  <c:v>10</c:v>
                </c:pt>
                <c:pt idx="754">
                  <c:v>10</c:v>
                </c:pt>
                <c:pt idx="755">
                  <c:v>9</c:v>
                </c:pt>
                <c:pt idx="756">
                  <c:v>9</c:v>
                </c:pt>
                <c:pt idx="757">
                  <c:v>9</c:v>
                </c:pt>
                <c:pt idx="758">
                  <c:v>8</c:v>
                </c:pt>
                <c:pt idx="759">
                  <c:v>8</c:v>
                </c:pt>
                <c:pt idx="760">
                  <c:v>9</c:v>
                </c:pt>
                <c:pt idx="761">
                  <c:v>9</c:v>
                </c:pt>
                <c:pt idx="762">
                  <c:v>8</c:v>
                </c:pt>
                <c:pt idx="763">
                  <c:v>7</c:v>
                </c:pt>
                <c:pt idx="764">
                  <c:v>6</c:v>
                </c:pt>
                <c:pt idx="765">
                  <c:v>5</c:v>
                </c:pt>
                <c:pt idx="766">
                  <c:v>5</c:v>
                </c:pt>
                <c:pt idx="767">
                  <c:v>7</c:v>
                </c:pt>
                <c:pt idx="768">
                  <c:v>6</c:v>
                </c:pt>
                <c:pt idx="769">
                  <c:v>6</c:v>
                </c:pt>
                <c:pt idx="770">
                  <c:v>6</c:v>
                </c:pt>
                <c:pt idx="771">
                  <c:v>6</c:v>
                </c:pt>
                <c:pt idx="772">
                  <c:v>4</c:v>
                </c:pt>
                <c:pt idx="773">
                  <c:v>5</c:v>
                </c:pt>
                <c:pt idx="774">
                  <c:v>6</c:v>
                </c:pt>
                <c:pt idx="775">
                  <c:v>7</c:v>
                </c:pt>
                <c:pt idx="776">
                  <c:v>10</c:v>
                </c:pt>
                <c:pt idx="777">
                  <c:v>10</c:v>
                </c:pt>
                <c:pt idx="778">
                  <c:v>13</c:v>
                </c:pt>
                <c:pt idx="779">
                  <c:v>11</c:v>
                </c:pt>
                <c:pt idx="780">
                  <c:v>12</c:v>
                </c:pt>
                <c:pt idx="781">
                  <c:v>11</c:v>
                </c:pt>
                <c:pt idx="782">
                  <c:v>13</c:v>
                </c:pt>
                <c:pt idx="783">
                  <c:v>10</c:v>
                </c:pt>
                <c:pt idx="784">
                  <c:v>10</c:v>
                </c:pt>
                <c:pt idx="785">
                  <c:v>12</c:v>
                </c:pt>
                <c:pt idx="786">
                  <c:v>15</c:v>
                </c:pt>
                <c:pt idx="787">
                  <c:v>18</c:v>
                </c:pt>
                <c:pt idx="788">
                  <c:v>18</c:v>
                </c:pt>
                <c:pt idx="789">
                  <c:v>17</c:v>
                </c:pt>
                <c:pt idx="790">
                  <c:v>15</c:v>
                </c:pt>
                <c:pt idx="791">
                  <c:v>16</c:v>
                </c:pt>
                <c:pt idx="792">
                  <c:v>19</c:v>
                </c:pt>
                <c:pt idx="793">
                  <c:v>21</c:v>
                </c:pt>
                <c:pt idx="794">
                  <c:v>21</c:v>
                </c:pt>
                <c:pt idx="795">
                  <c:v>22</c:v>
                </c:pt>
                <c:pt idx="796">
                  <c:v>23</c:v>
                </c:pt>
                <c:pt idx="797">
                  <c:v>21</c:v>
                </c:pt>
                <c:pt idx="798">
                  <c:v>25</c:v>
                </c:pt>
                <c:pt idx="799">
                  <c:v>26</c:v>
                </c:pt>
                <c:pt idx="800">
                  <c:v>25</c:v>
                </c:pt>
                <c:pt idx="801">
                  <c:v>28</c:v>
                </c:pt>
                <c:pt idx="802">
                  <c:v>24</c:v>
                </c:pt>
                <c:pt idx="803">
                  <c:v>25</c:v>
                </c:pt>
                <c:pt idx="804">
                  <c:v>26</c:v>
                </c:pt>
                <c:pt idx="805">
                  <c:v>23</c:v>
                </c:pt>
                <c:pt idx="806">
                  <c:v>18</c:v>
                </c:pt>
                <c:pt idx="807">
                  <c:v>22</c:v>
                </c:pt>
                <c:pt idx="808">
                  <c:v>21</c:v>
                </c:pt>
                <c:pt idx="809">
                  <c:v>16</c:v>
                </c:pt>
                <c:pt idx="810">
                  <c:v>15</c:v>
                </c:pt>
                <c:pt idx="811">
                  <c:v>18</c:v>
                </c:pt>
                <c:pt idx="812">
                  <c:v>15</c:v>
                </c:pt>
                <c:pt idx="813">
                  <c:v>16</c:v>
                </c:pt>
                <c:pt idx="814">
                  <c:v>18</c:v>
                </c:pt>
                <c:pt idx="815">
                  <c:v>18</c:v>
                </c:pt>
                <c:pt idx="816">
                  <c:v>14</c:v>
                </c:pt>
                <c:pt idx="817">
                  <c:v>17</c:v>
                </c:pt>
                <c:pt idx="818">
                  <c:v>15</c:v>
                </c:pt>
                <c:pt idx="819">
                  <c:v>14</c:v>
                </c:pt>
                <c:pt idx="820">
                  <c:v>14</c:v>
                </c:pt>
                <c:pt idx="821">
                  <c:v>19</c:v>
                </c:pt>
                <c:pt idx="822">
                  <c:v>18</c:v>
                </c:pt>
                <c:pt idx="823">
                  <c:v>15</c:v>
                </c:pt>
                <c:pt idx="824">
                  <c:v>17</c:v>
                </c:pt>
                <c:pt idx="825">
                  <c:v>15</c:v>
                </c:pt>
                <c:pt idx="826">
                  <c:v>16</c:v>
                </c:pt>
                <c:pt idx="827">
                  <c:v>20</c:v>
                </c:pt>
                <c:pt idx="828">
                  <c:v>23</c:v>
                </c:pt>
                <c:pt idx="829">
                  <c:v>18</c:v>
                </c:pt>
                <c:pt idx="830">
                  <c:v>23</c:v>
                </c:pt>
                <c:pt idx="831">
                  <c:v>23</c:v>
                </c:pt>
                <c:pt idx="832">
                  <c:v>22</c:v>
                </c:pt>
                <c:pt idx="833">
                  <c:v>24</c:v>
                </c:pt>
                <c:pt idx="834">
                  <c:v>23</c:v>
                </c:pt>
                <c:pt idx="835">
                  <c:v>22</c:v>
                </c:pt>
                <c:pt idx="836">
                  <c:v>19</c:v>
                </c:pt>
                <c:pt idx="837">
                  <c:v>17</c:v>
                </c:pt>
                <c:pt idx="838">
                  <c:v>20</c:v>
                </c:pt>
                <c:pt idx="839">
                  <c:v>19</c:v>
                </c:pt>
                <c:pt idx="840">
                  <c:v>19</c:v>
                </c:pt>
                <c:pt idx="841">
                  <c:v>21</c:v>
                </c:pt>
                <c:pt idx="842">
                  <c:v>24</c:v>
                </c:pt>
                <c:pt idx="843">
                  <c:v>23</c:v>
                </c:pt>
                <c:pt idx="844">
                  <c:v>18</c:v>
                </c:pt>
                <c:pt idx="845">
                  <c:v>17</c:v>
                </c:pt>
                <c:pt idx="846">
                  <c:v>17</c:v>
                </c:pt>
                <c:pt idx="847">
                  <c:v>16</c:v>
                </c:pt>
                <c:pt idx="848">
                  <c:v>15</c:v>
                </c:pt>
                <c:pt idx="849">
                  <c:v>13</c:v>
                </c:pt>
                <c:pt idx="850">
                  <c:v>15</c:v>
                </c:pt>
                <c:pt idx="851">
                  <c:v>15</c:v>
                </c:pt>
                <c:pt idx="852">
                  <c:v>15</c:v>
                </c:pt>
                <c:pt idx="853">
                  <c:v>17</c:v>
                </c:pt>
                <c:pt idx="854">
                  <c:v>18</c:v>
                </c:pt>
                <c:pt idx="855">
                  <c:v>19</c:v>
                </c:pt>
                <c:pt idx="856">
                  <c:v>20</c:v>
                </c:pt>
                <c:pt idx="857">
                  <c:v>18</c:v>
                </c:pt>
                <c:pt idx="858">
                  <c:v>16</c:v>
                </c:pt>
                <c:pt idx="859">
                  <c:v>19</c:v>
                </c:pt>
                <c:pt idx="860">
                  <c:v>18</c:v>
                </c:pt>
                <c:pt idx="861">
                  <c:v>20</c:v>
                </c:pt>
                <c:pt idx="862">
                  <c:v>18</c:v>
                </c:pt>
                <c:pt idx="863">
                  <c:v>18</c:v>
                </c:pt>
                <c:pt idx="864">
                  <c:v>16</c:v>
                </c:pt>
                <c:pt idx="865">
                  <c:v>16</c:v>
                </c:pt>
                <c:pt idx="866">
                  <c:v>12</c:v>
                </c:pt>
                <c:pt idx="867">
                  <c:v>11</c:v>
                </c:pt>
                <c:pt idx="868">
                  <c:v>8</c:v>
                </c:pt>
                <c:pt idx="869">
                  <c:v>8</c:v>
                </c:pt>
                <c:pt idx="870">
                  <c:v>4</c:v>
                </c:pt>
                <c:pt idx="871">
                  <c:v>7</c:v>
                </c:pt>
                <c:pt idx="872">
                  <c:v>9</c:v>
                </c:pt>
                <c:pt idx="873">
                  <c:v>10</c:v>
                </c:pt>
                <c:pt idx="874">
                  <c:v>9</c:v>
                </c:pt>
                <c:pt idx="875">
                  <c:v>6</c:v>
                </c:pt>
                <c:pt idx="876">
                  <c:v>7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9B-4C9A-8B72-DDE88FD3E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043728"/>
        <c:axId val="378147200"/>
      </c:lineChart>
      <c:dateAx>
        <c:axId val="493043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8147200"/>
        <c:crosses val="autoZero"/>
        <c:auto val="1"/>
        <c:lblOffset val="100"/>
        <c:baseTimeUnit val="days"/>
      </c:dateAx>
      <c:valAx>
        <c:axId val="3781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304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teste!$D$1</c:f>
              <c:strCache>
                <c:ptCount val="1"/>
                <c:pt idx="0">
                  <c:v>CTI  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teste!$A$2:$A$887</c:f>
              <c:numCache>
                <c:formatCode>m/d/yyyy</c:formatCode>
                <c:ptCount val="886"/>
                <c:pt idx="0">
                  <c:v>43919</c:v>
                </c:pt>
                <c:pt idx="1">
                  <c:v>43920</c:v>
                </c:pt>
                <c:pt idx="2">
                  <c:v>43921</c:v>
                </c:pt>
                <c:pt idx="3">
                  <c:v>43922</c:v>
                </c:pt>
                <c:pt idx="4">
                  <c:v>43923</c:v>
                </c:pt>
                <c:pt idx="5">
                  <c:v>43924</c:v>
                </c:pt>
                <c:pt idx="6">
                  <c:v>43925</c:v>
                </c:pt>
                <c:pt idx="7">
                  <c:v>43926</c:v>
                </c:pt>
                <c:pt idx="8">
                  <c:v>43927</c:v>
                </c:pt>
                <c:pt idx="9">
                  <c:v>43928</c:v>
                </c:pt>
                <c:pt idx="10">
                  <c:v>43929</c:v>
                </c:pt>
                <c:pt idx="11">
                  <c:v>43930</c:v>
                </c:pt>
                <c:pt idx="12">
                  <c:v>43931</c:v>
                </c:pt>
                <c:pt idx="13">
                  <c:v>43932</c:v>
                </c:pt>
                <c:pt idx="14">
                  <c:v>43933</c:v>
                </c:pt>
                <c:pt idx="15">
                  <c:v>43934</c:v>
                </c:pt>
                <c:pt idx="16">
                  <c:v>43935</c:v>
                </c:pt>
                <c:pt idx="17">
                  <c:v>43936</c:v>
                </c:pt>
                <c:pt idx="18">
                  <c:v>43937</c:v>
                </c:pt>
                <c:pt idx="19">
                  <c:v>43938</c:v>
                </c:pt>
                <c:pt idx="20">
                  <c:v>43939</c:v>
                </c:pt>
                <c:pt idx="21">
                  <c:v>43940</c:v>
                </c:pt>
                <c:pt idx="22">
                  <c:v>43941</c:v>
                </c:pt>
                <c:pt idx="23">
                  <c:v>43942</c:v>
                </c:pt>
                <c:pt idx="24">
                  <c:v>43943</c:v>
                </c:pt>
                <c:pt idx="25">
                  <c:v>43944</c:v>
                </c:pt>
                <c:pt idx="26">
                  <c:v>43945</c:v>
                </c:pt>
                <c:pt idx="27">
                  <c:v>43946</c:v>
                </c:pt>
                <c:pt idx="28">
                  <c:v>43947</c:v>
                </c:pt>
                <c:pt idx="29">
                  <c:v>43948</c:v>
                </c:pt>
                <c:pt idx="30">
                  <c:v>43949</c:v>
                </c:pt>
                <c:pt idx="31">
                  <c:v>43950</c:v>
                </c:pt>
                <c:pt idx="32">
                  <c:v>43951</c:v>
                </c:pt>
                <c:pt idx="33">
                  <c:v>43952</c:v>
                </c:pt>
                <c:pt idx="34">
                  <c:v>43953</c:v>
                </c:pt>
                <c:pt idx="35">
                  <c:v>43954</c:v>
                </c:pt>
                <c:pt idx="36">
                  <c:v>43955</c:v>
                </c:pt>
                <c:pt idx="37">
                  <c:v>43956</c:v>
                </c:pt>
                <c:pt idx="38">
                  <c:v>43957</c:v>
                </c:pt>
                <c:pt idx="39">
                  <c:v>43958</c:v>
                </c:pt>
                <c:pt idx="40">
                  <c:v>43959</c:v>
                </c:pt>
                <c:pt idx="41">
                  <c:v>43960</c:v>
                </c:pt>
                <c:pt idx="42">
                  <c:v>43961</c:v>
                </c:pt>
                <c:pt idx="43">
                  <c:v>43962</c:v>
                </c:pt>
                <c:pt idx="44">
                  <c:v>43963</c:v>
                </c:pt>
                <c:pt idx="45">
                  <c:v>43964</c:v>
                </c:pt>
                <c:pt idx="46">
                  <c:v>43965</c:v>
                </c:pt>
                <c:pt idx="47">
                  <c:v>43966</c:v>
                </c:pt>
                <c:pt idx="48">
                  <c:v>43967</c:v>
                </c:pt>
                <c:pt idx="49">
                  <c:v>43968</c:v>
                </c:pt>
                <c:pt idx="50">
                  <c:v>43969</c:v>
                </c:pt>
                <c:pt idx="51">
                  <c:v>43970</c:v>
                </c:pt>
                <c:pt idx="52">
                  <c:v>43971</c:v>
                </c:pt>
                <c:pt idx="53">
                  <c:v>43972</c:v>
                </c:pt>
                <c:pt idx="54">
                  <c:v>43973</c:v>
                </c:pt>
                <c:pt idx="55">
                  <c:v>43974</c:v>
                </c:pt>
                <c:pt idx="56">
                  <c:v>43975</c:v>
                </c:pt>
                <c:pt idx="57">
                  <c:v>43976</c:v>
                </c:pt>
                <c:pt idx="58">
                  <c:v>43977</c:v>
                </c:pt>
                <c:pt idx="59">
                  <c:v>43978</c:v>
                </c:pt>
                <c:pt idx="60">
                  <c:v>43979</c:v>
                </c:pt>
                <c:pt idx="61">
                  <c:v>43980</c:v>
                </c:pt>
                <c:pt idx="62">
                  <c:v>43981</c:v>
                </c:pt>
                <c:pt idx="63">
                  <c:v>43982</c:v>
                </c:pt>
                <c:pt idx="64">
                  <c:v>43983</c:v>
                </c:pt>
                <c:pt idx="65">
                  <c:v>43984</c:v>
                </c:pt>
                <c:pt idx="66">
                  <c:v>43985</c:v>
                </c:pt>
                <c:pt idx="67">
                  <c:v>43986</c:v>
                </c:pt>
                <c:pt idx="68">
                  <c:v>43987</c:v>
                </c:pt>
                <c:pt idx="69">
                  <c:v>43988</c:v>
                </c:pt>
                <c:pt idx="70">
                  <c:v>43989</c:v>
                </c:pt>
                <c:pt idx="71">
                  <c:v>43990</c:v>
                </c:pt>
                <c:pt idx="72">
                  <c:v>43991</c:v>
                </c:pt>
                <c:pt idx="73">
                  <c:v>43992</c:v>
                </c:pt>
                <c:pt idx="74">
                  <c:v>43993</c:v>
                </c:pt>
                <c:pt idx="75">
                  <c:v>43994</c:v>
                </c:pt>
                <c:pt idx="76">
                  <c:v>43995</c:v>
                </c:pt>
                <c:pt idx="77">
                  <c:v>43996</c:v>
                </c:pt>
                <c:pt idx="78">
                  <c:v>43997</c:v>
                </c:pt>
                <c:pt idx="79">
                  <c:v>43998</c:v>
                </c:pt>
                <c:pt idx="80">
                  <c:v>43999</c:v>
                </c:pt>
                <c:pt idx="81">
                  <c:v>44000</c:v>
                </c:pt>
                <c:pt idx="82">
                  <c:v>44001</c:v>
                </c:pt>
                <c:pt idx="83">
                  <c:v>44002</c:v>
                </c:pt>
                <c:pt idx="84">
                  <c:v>44003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44009</c:v>
                </c:pt>
                <c:pt idx="91">
                  <c:v>44010</c:v>
                </c:pt>
                <c:pt idx="92">
                  <c:v>44011</c:v>
                </c:pt>
                <c:pt idx="93">
                  <c:v>44012</c:v>
                </c:pt>
                <c:pt idx="94">
                  <c:v>44013</c:v>
                </c:pt>
                <c:pt idx="95">
                  <c:v>44014</c:v>
                </c:pt>
                <c:pt idx="96">
                  <c:v>44015</c:v>
                </c:pt>
                <c:pt idx="97">
                  <c:v>44016</c:v>
                </c:pt>
                <c:pt idx="98">
                  <c:v>44017</c:v>
                </c:pt>
                <c:pt idx="99">
                  <c:v>44018</c:v>
                </c:pt>
                <c:pt idx="100">
                  <c:v>44019</c:v>
                </c:pt>
                <c:pt idx="101">
                  <c:v>44020</c:v>
                </c:pt>
                <c:pt idx="102">
                  <c:v>44021</c:v>
                </c:pt>
                <c:pt idx="103">
                  <c:v>44022</c:v>
                </c:pt>
                <c:pt idx="104">
                  <c:v>44023</c:v>
                </c:pt>
                <c:pt idx="105">
                  <c:v>44024</c:v>
                </c:pt>
                <c:pt idx="106">
                  <c:v>44025</c:v>
                </c:pt>
                <c:pt idx="107">
                  <c:v>44026</c:v>
                </c:pt>
                <c:pt idx="108">
                  <c:v>44027</c:v>
                </c:pt>
                <c:pt idx="109">
                  <c:v>44028</c:v>
                </c:pt>
                <c:pt idx="110">
                  <c:v>44029</c:v>
                </c:pt>
                <c:pt idx="111">
                  <c:v>44030</c:v>
                </c:pt>
                <c:pt idx="112">
                  <c:v>44031</c:v>
                </c:pt>
                <c:pt idx="113">
                  <c:v>44032</c:v>
                </c:pt>
                <c:pt idx="114">
                  <c:v>44033</c:v>
                </c:pt>
                <c:pt idx="115">
                  <c:v>44034</c:v>
                </c:pt>
                <c:pt idx="116">
                  <c:v>44035</c:v>
                </c:pt>
                <c:pt idx="117">
                  <c:v>44036</c:v>
                </c:pt>
                <c:pt idx="118">
                  <c:v>44037</c:v>
                </c:pt>
                <c:pt idx="119">
                  <c:v>44038</c:v>
                </c:pt>
                <c:pt idx="120">
                  <c:v>44039</c:v>
                </c:pt>
                <c:pt idx="121">
                  <c:v>44040</c:v>
                </c:pt>
                <c:pt idx="122">
                  <c:v>44041</c:v>
                </c:pt>
                <c:pt idx="123">
                  <c:v>44042</c:v>
                </c:pt>
                <c:pt idx="124">
                  <c:v>44043</c:v>
                </c:pt>
                <c:pt idx="125">
                  <c:v>44044</c:v>
                </c:pt>
                <c:pt idx="126">
                  <c:v>44045</c:v>
                </c:pt>
                <c:pt idx="127">
                  <c:v>44046</c:v>
                </c:pt>
                <c:pt idx="128">
                  <c:v>44047</c:v>
                </c:pt>
                <c:pt idx="129">
                  <c:v>44048</c:v>
                </c:pt>
                <c:pt idx="130">
                  <c:v>44049</c:v>
                </c:pt>
                <c:pt idx="131">
                  <c:v>44050</c:v>
                </c:pt>
                <c:pt idx="132">
                  <c:v>44051</c:v>
                </c:pt>
                <c:pt idx="133">
                  <c:v>44052</c:v>
                </c:pt>
                <c:pt idx="134">
                  <c:v>44053</c:v>
                </c:pt>
                <c:pt idx="135">
                  <c:v>44054</c:v>
                </c:pt>
                <c:pt idx="136">
                  <c:v>44055</c:v>
                </c:pt>
                <c:pt idx="137">
                  <c:v>44056</c:v>
                </c:pt>
                <c:pt idx="138">
                  <c:v>44057</c:v>
                </c:pt>
                <c:pt idx="139">
                  <c:v>44058</c:v>
                </c:pt>
                <c:pt idx="140">
                  <c:v>44059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44065</c:v>
                </c:pt>
                <c:pt idx="147">
                  <c:v>44066</c:v>
                </c:pt>
                <c:pt idx="148">
                  <c:v>44067</c:v>
                </c:pt>
                <c:pt idx="149">
                  <c:v>44068</c:v>
                </c:pt>
                <c:pt idx="150">
                  <c:v>44069</c:v>
                </c:pt>
                <c:pt idx="151">
                  <c:v>44070</c:v>
                </c:pt>
                <c:pt idx="152">
                  <c:v>44071</c:v>
                </c:pt>
                <c:pt idx="153">
                  <c:v>44072</c:v>
                </c:pt>
                <c:pt idx="154">
                  <c:v>44073</c:v>
                </c:pt>
                <c:pt idx="155">
                  <c:v>44074</c:v>
                </c:pt>
                <c:pt idx="156">
                  <c:v>44075</c:v>
                </c:pt>
                <c:pt idx="157">
                  <c:v>44076</c:v>
                </c:pt>
                <c:pt idx="158">
                  <c:v>44077</c:v>
                </c:pt>
                <c:pt idx="159">
                  <c:v>44078</c:v>
                </c:pt>
                <c:pt idx="160">
                  <c:v>44079</c:v>
                </c:pt>
                <c:pt idx="161">
                  <c:v>44080</c:v>
                </c:pt>
                <c:pt idx="162">
                  <c:v>44081</c:v>
                </c:pt>
                <c:pt idx="163">
                  <c:v>44082</c:v>
                </c:pt>
                <c:pt idx="164">
                  <c:v>44083</c:v>
                </c:pt>
                <c:pt idx="165">
                  <c:v>44084</c:v>
                </c:pt>
                <c:pt idx="166">
                  <c:v>44085</c:v>
                </c:pt>
                <c:pt idx="167">
                  <c:v>44086</c:v>
                </c:pt>
                <c:pt idx="168">
                  <c:v>44087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44093</c:v>
                </c:pt>
                <c:pt idx="175">
                  <c:v>44094</c:v>
                </c:pt>
                <c:pt idx="176">
                  <c:v>44095</c:v>
                </c:pt>
                <c:pt idx="177">
                  <c:v>44096</c:v>
                </c:pt>
                <c:pt idx="178">
                  <c:v>44097</c:v>
                </c:pt>
                <c:pt idx="179">
                  <c:v>44098</c:v>
                </c:pt>
                <c:pt idx="180">
                  <c:v>44099</c:v>
                </c:pt>
                <c:pt idx="181">
                  <c:v>44100</c:v>
                </c:pt>
                <c:pt idx="182">
                  <c:v>44101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44107</c:v>
                </c:pt>
                <c:pt idx="189">
                  <c:v>44108</c:v>
                </c:pt>
                <c:pt idx="190">
                  <c:v>44109</c:v>
                </c:pt>
                <c:pt idx="191">
                  <c:v>44110</c:v>
                </c:pt>
                <c:pt idx="192">
                  <c:v>44111</c:v>
                </c:pt>
                <c:pt idx="193">
                  <c:v>44112</c:v>
                </c:pt>
                <c:pt idx="194">
                  <c:v>44113</c:v>
                </c:pt>
                <c:pt idx="195">
                  <c:v>44114</c:v>
                </c:pt>
                <c:pt idx="196">
                  <c:v>44115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44121</c:v>
                </c:pt>
                <c:pt idx="203">
                  <c:v>44122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44128</c:v>
                </c:pt>
                <c:pt idx="210">
                  <c:v>44129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44135</c:v>
                </c:pt>
                <c:pt idx="217">
                  <c:v>44136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44142</c:v>
                </c:pt>
                <c:pt idx="224">
                  <c:v>44143</c:v>
                </c:pt>
                <c:pt idx="225">
                  <c:v>44144</c:v>
                </c:pt>
                <c:pt idx="226">
                  <c:v>44145</c:v>
                </c:pt>
                <c:pt idx="227">
                  <c:v>44146</c:v>
                </c:pt>
                <c:pt idx="228">
                  <c:v>44147</c:v>
                </c:pt>
                <c:pt idx="229">
                  <c:v>44148</c:v>
                </c:pt>
                <c:pt idx="230">
                  <c:v>44149</c:v>
                </c:pt>
                <c:pt idx="231">
                  <c:v>44150</c:v>
                </c:pt>
                <c:pt idx="232">
                  <c:v>44151</c:v>
                </c:pt>
                <c:pt idx="233">
                  <c:v>44152</c:v>
                </c:pt>
                <c:pt idx="234">
                  <c:v>44153</c:v>
                </c:pt>
                <c:pt idx="235">
                  <c:v>44154</c:v>
                </c:pt>
                <c:pt idx="236">
                  <c:v>44155</c:v>
                </c:pt>
                <c:pt idx="237">
                  <c:v>44156</c:v>
                </c:pt>
                <c:pt idx="238">
                  <c:v>44157</c:v>
                </c:pt>
                <c:pt idx="239">
                  <c:v>44158</c:v>
                </c:pt>
                <c:pt idx="240">
                  <c:v>44159</c:v>
                </c:pt>
                <c:pt idx="241">
                  <c:v>44160</c:v>
                </c:pt>
                <c:pt idx="242">
                  <c:v>44161</c:v>
                </c:pt>
                <c:pt idx="243">
                  <c:v>44162</c:v>
                </c:pt>
                <c:pt idx="244">
                  <c:v>44163</c:v>
                </c:pt>
                <c:pt idx="245">
                  <c:v>44164</c:v>
                </c:pt>
                <c:pt idx="246">
                  <c:v>44165</c:v>
                </c:pt>
                <c:pt idx="247">
                  <c:v>44166</c:v>
                </c:pt>
                <c:pt idx="248">
                  <c:v>44167</c:v>
                </c:pt>
                <c:pt idx="249">
                  <c:v>44168</c:v>
                </c:pt>
                <c:pt idx="250">
                  <c:v>44169</c:v>
                </c:pt>
                <c:pt idx="251">
                  <c:v>44170</c:v>
                </c:pt>
                <c:pt idx="252">
                  <c:v>44171</c:v>
                </c:pt>
                <c:pt idx="253">
                  <c:v>44172</c:v>
                </c:pt>
                <c:pt idx="254">
                  <c:v>44173</c:v>
                </c:pt>
                <c:pt idx="255">
                  <c:v>44174</c:v>
                </c:pt>
                <c:pt idx="256">
                  <c:v>44175</c:v>
                </c:pt>
                <c:pt idx="257">
                  <c:v>44176</c:v>
                </c:pt>
                <c:pt idx="258">
                  <c:v>44177</c:v>
                </c:pt>
                <c:pt idx="259">
                  <c:v>44178</c:v>
                </c:pt>
                <c:pt idx="260">
                  <c:v>44179</c:v>
                </c:pt>
                <c:pt idx="261">
                  <c:v>44180</c:v>
                </c:pt>
                <c:pt idx="262">
                  <c:v>44181</c:v>
                </c:pt>
                <c:pt idx="263">
                  <c:v>44182</c:v>
                </c:pt>
                <c:pt idx="264">
                  <c:v>44183</c:v>
                </c:pt>
                <c:pt idx="265">
                  <c:v>44184</c:v>
                </c:pt>
                <c:pt idx="266">
                  <c:v>44185</c:v>
                </c:pt>
                <c:pt idx="267">
                  <c:v>44186</c:v>
                </c:pt>
                <c:pt idx="268">
                  <c:v>44187</c:v>
                </c:pt>
                <c:pt idx="269">
                  <c:v>44188</c:v>
                </c:pt>
                <c:pt idx="270">
                  <c:v>44189</c:v>
                </c:pt>
                <c:pt idx="271">
                  <c:v>44190</c:v>
                </c:pt>
                <c:pt idx="272">
                  <c:v>44191</c:v>
                </c:pt>
                <c:pt idx="273">
                  <c:v>44192</c:v>
                </c:pt>
                <c:pt idx="274">
                  <c:v>44193</c:v>
                </c:pt>
                <c:pt idx="275">
                  <c:v>44194</c:v>
                </c:pt>
                <c:pt idx="276">
                  <c:v>44195</c:v>
                </c:pt>
                <c:pt idx="277">
                  <c:v>44196</c:v>
                </c:pt>
                <c:pt idx="278">
                  <c:v>44197</c:v>
                </c:pt>
                <c:pt idx="279">
                  <c:v>44198</c:v>
                </c:pt>
                <c:pt idx="280">
                  <c:v>44199</c:v>
                </c:pt>
                <c:pt idx="281">
                  <c:v>44200</c:v>
                </c:pt>
                <c:pt idx="282">
                  <c:v>44201</c:v>
                </c:pt>
                <c:pt idx="283">
                  <c:v>44202</c:v>
                </c:pt>
                <c:pt idx="284">
                  <c:v>44203</c:v>
                </c:pt>
                <c:pt idx="285">
                  <c:v>44204</c:v>
                </c:pt>
                <c:pt idx="286">
                  <c:v>44205</c:v>
                </c:pt>
                <c:pt idx="287">
                  <c:v>44206</c:v>
                </c:pt>
                <c:pt idx="288">
                  <c:v>44207</c:v>
                </c:pt>
                <c:pt idx="289">
                  <c:v>44208</c:v>
                </c:pt>
                <c:pt idx="290">
                  <c:v>44209</c:v>
                </c:pt>
                <c:pt idx="291">
                  <c:v>44210</c:v>
                </c:pt>
                <c:pt idx="292">
                  <c:v>44211</c:v>
                </c:pt>
                <c:pt idx="293">
                  <c:v>44212</c:v>
                </c:pt>
                <c:pt idx="294">
                  <c:v>44213</c:v>
                </c:pt>
                <c:pt idx="295">
                  <c:v>44214</c:v>
                </c:pt>
                <c:pt idx="296">
                  <c:v>44215</c:v>
                </c:pt>
                <c:pt idx="297">
                  <c:v>44216</c:v>
                </c:pt>
                <c:pt idx="298">
                  <c:v>44217</c:v>
                </c:pt>
                <c:pt idx="299">
                  <c:v>44218</c:v>
                </c:pt>
                <c:pt idx="300">
                  <c:v>44219</c:v>
                </c:pt>
                <c:pt idx="301">
                  <c:v>44220</c:v>
                </c:pt>
                <c:pt idx="302">
                  <c:v>44221</c:v>
                </c:pt>
                <c:pt idx="303">
                  <c:v>44222</c:v>
                </c:pt>
                <c:pt idx="304">
                  <c:v>44223</c:v>
                </c:pt>
                <c:pt idx="305">
                  <c:v>44224</c:v>
                </c:pt>
                <c:pt idx="306">
                  <c:v>44225</c:v>
                </c:pt>
                <c:pt idx="307">
                  <c:v>44226</c:v>
                </c:pt>
                <c:pt idx="308">
                  <c:v>44227</c:v>
                </c:pt>
                <c:pt idx="309">
                  <c:v>44228</c:v>
                </c:pt>
                <c:pt idx="310">
                  <c:v>44229</c:v>
                </c:pt>
                <c:pt idx="311">
                  <c:v>44230</c:v>
                </c:pt>
                <c:pt idx="312">
                  <c:v>44231</c:v>
                </c:pt>
                <c:pt idx="313">
                  <c:v>44232</c:v>
                </c:pt>
                <c:pt idx="314">
                  <c:v>44233</c:v>
                </c:pt>
                <c:pt idx="315">
                  <c:v>44234</c:v>
                </c:pt>
                <c:pt idx="316">
                  <c:v>44235</c:v>
                </c:pt>
                <c:pt idx="317">
                  <c:v>44236</c:v>
                </c:pt>
                <c:pt idx="318">
                  <c:v>44237</c:v>
                </c:pt>
                <c:pt idx="319">
                  <c:v>44238</c:v>
                </c:pt>
                <c:pt idx="320">
                  <c:v>44239</c:v>
                </c:pt>
                <c:pt idx="321">
                  <c:v>44240</c:v>
                </c:pt>
                <c:pt idx="322">
                  <c:v>44241</c:v>
                </c:pt>
                <c:pt idx="323">
                  <c:v>44242</c:v>
                </c:pt>
                <c:pt idx="324">
                  <c:v>44243</c:v>
                </c:pt>
                <c:pt idx="325">
                  <c:v>44244</c:v>
                </c:pt>
                <c:pt idx="326">
                  <c:v>44245</c:v>
                </c:pt>
                <c:pt idx="327">
                  <c:v>44246</c:v>
                </c:pt>
                <c:pt idx="328">
                  <c:v>44247</c:v>
                </c:pt>
                <c:pt idx="329">
                  <c:v>44248</c:v>
                </c:pt>
                <c:pt idx="330">
                  <c:v>44249</c:v>
                </c:pt>
                <c:pt idx="331">
                  <c:v>44250</c:v>
                </c:pt>
                <c:pt idx="332">
                  <c:v>44251</c:v>
                </c:pt>
                <c:pt idx="333">
                  <c:v>44252</c:v>
                </c:pt>
                <c:pt idx="334">
                  <c:v>44253</c:v>
                </c:pt>
                <c:pt idx="335">
                  <c:v>44254</c:v>
                </c:pt>
                <c:pt idx="336">
                  <c:v>44255</c:v>
                </c:pt>
                <c:pt idx="337">
                  <c:v>44256</c:v>
                </c:pt>
                <c:pt idx="338">
                  <c:v>44257</c:v>
                </c:pt>
                <c:pt idx="339">
                  <c:v>44258</c:v>
                </c:pt>
                <c:pt idx="340">
                  <c:v>44259</c:v>
                </c:pt>
                <c:pt idx="341">
                  <c:v>44260</c:v>
                </c:pt>
                <c:pt idx="342">
                  <c:v>44261</c:v>
                </c:pt>
                <c:pt idx="343">
                  <c:v>44262</c:v>
                </c:pt>
                <c:pt idx="344">
                  <c:v>44263</c:v>
                </c:pt>
                <c:pt idx="345">
                  <c:v>44264</c:v>
                </c:pt>
                <c:pt idx="346">
                  <c:v>44265</c:v>
                </c:pt>
                <c:pt idx="347">
                  <c:v>44266</c:v>
                </c:pt>
                <c:pt idx="348">
                  <c:v>44267</c:v>
                </c:pt>
                <c:pt idx="349">
                  <c:v>44268</c:v>
                </c:pt>
                <c:pt idx="350">
                  <c:v>44269</c:v>
                </c:pt>
                <c:pt idx="351">
                  <c:v>44270</c:v>
                </c:pt>
                <c:pt idx="352">
                  <c:v>44271</c:v>
                </c:pt>
                <c:pt idx="353">
                  <c:v>44272</c:v>
                </c:pt>
                <c:pt idx="354">
                  <c:v>44273</c:v>
                </c:pt>
                <c:pt idx="355">
                  <c:v>44274</c:v>
                </c:pt>
                <c:pt idx="356">
                  <c:v>44275</c:v>
                </c:pt>
                <c:pt idx="357">
                  <c:v>44276</c:v>
                </c:pt>
                <c:pt idx="358">
                  <c:v>44277</c:v>
                </c:pt>
                <c:pt idx="359">
                  <c:v>44278</c:v>
                </c:pt>
                <c:pt idx="360">
                  <c:v>44279</c:v>
                </c:pt>
                <c:pt idx="361">
                  <c:v>44280</c:v>
                </c:pt>
                <c:pt idx="362">
                  <c:v>44281</c:v>
                </c:pt>
                <c:pt idx="363">
                  <c:v>44282</c:v>
                </c:pt>
                <c:pt idx="364">
                  <c:v>44283</c:v>
                </c:pt>
                <c:pt idx="365">
                  <c:v>44284</c:v>
                </c:pt>
                <c:pt idx="366">
                  <c:v>44285</c:v>
                </c:pt>
                <c:pt idx="367">
                  <c:v>44286</c:v>
                </c:pt>
                <c:pt idx="368">
                  <c:v>44287</c:v>
                </c:pt>
                <c:pt idx="369">
                  <c:v>44288</c:v>
                </c:pt>
                <c:pt idx="370">
                  <c:v>44289</c:v>
                </c:pt>
                <c:pt idx="371">
                  <c:v>44290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44296</c:v>
                </c:pt>
                <c:pt idx="378">
                  <c:v>44297</c:v>
                </c:pt>
                <c:pt idx="379">
                  <c:v>44298</c:v>
                </c:pt>
                <c:pt idx="380">
                  <c:v>44299</c:v>
                </c:pt>
                <c:pt idx="381">
                  <c:v>44300</c:v>
                </c:pt>
                <c:pt idx="382">
                  <c:v>44301</c:v>
                </c:pt>
                <c:pt idx="383">
                  <c:v>44302</c:v>
                </c:pt>
                <c:pt idx="384">
                  <c:v>44303</c:v>
                </c:pt>
                <c:pt idx="385">
                  <c:v>44304</c:v>
                </c:pt>
                <c:pt idx="386">
                  <c:v>44305</c:v>
                </c:pt>
                <c:pt idx="387">
                  <c:v>44306</c:v>
                </c:pt>
                <c:pt idx="388">
                  <c:v>44307</c:v>
                </c:pt>
                <c:pt idx="389">
                  <c:v>44308</c:v>
                </c:pt>
                <c:pt idx="390">
                  <c:v>44309</c:v>
                </c:pt>
                <c:pt idx="391">
                  <c:v>44310</c:v>
                </c:pt>
                <c:pt idx="392">
                  <c:v>44311</c:v>
                </c:pt>
                <c:pt idx="393">
                  <c:v>44312</c:v>
                </c:pt>
                <c:pt idx="394">
                  <c:v>44313</c:v>
                </c:pt>
                <c:pt idx="395">
                  <c:v>44314</c:v>
                </c:pt>
                <c:pt idx="396">
                  <c:v>44315</c:v>
                </c:pt>
                <c:pt idx="397">
                  <c:v>44316</c:v>
                </c:pt>
                <c:pt idx="398">
                  <c:v>44317</c:v>
                </c:pt>
                <c:pt idx="399">
                  <c:v>44318</c:v>
                </c:pt>
                <c:pt idx="400">
                  <c:v>44319</c:v>
                </c:pt>
                <c:pt idx="401">
                  <c:v>44320</c:v>
                </c:pt>
                <c:pt idx="402">
                  <c:v>44321</c:v>
                </c:pt>
                <c:pt idx="403">
                  <c:v>44322</c:v>
                </c:pt>
                <c:pt idx="404">
                  <c:v>44323</c:v>
                </c:pt>
                <c:pt idx="405">
                  <c:v>44324</c:v>
                </c:pt>
                <c:pt idx="406">
                  <c:v>44325</c:v>
                </c:pt>
                <c:pt idx="407">
                  <c:v>44326</c:v>
                </c:pt>
                <c:pt idx="408">
                  <c:v>44327</c:v>
                </c:pt>
                <c:pt idx="409">
                  <c:v>44328</c:v>
                </c:pt>
                <c:pt idx="410">
                  <c:v>44329</c:v>
                </c:pt>
                <c:pt idx="411">
                  <c:v>44330</c:v>
                </c:pt>
                <c:pt idx="412">
                  <c:v>44331</c:v>
                </c:pt>
                <c:pt idx="413">
                  <c:v>44332</c:v>
                </c:pt>
                <c:pt idx="414">
                  <c:v>44333</c:v>
                </c:pt>
                <c:pt idx="415">
                  <c:v>44334</c:v>
                </c:pt>
                <c:pt idx="416">
                  <c:v>44335</c:v>
                </c:pt>
                <c:pt idx="417">
                  <c:v>44336</c:v>
                </c:pt>
                <c:pt idx="418">
                  <c:v>44337</c:v>
                </c:pt>
                <c:pt idx="419">
                  <c:v>44338</c:v>
                </c:pt>
                <c:pt idx="420">
                  <c:v>44339</c:v>
                </c:pt>
                <c:pt idx="421">
                  <c:v>44340</c:v>
                </c:pt>
                <c:pt idx="422">
                  <c:v>44341</c:v>
                </c:pt>
                <c:pt idx="423">
                  <c:v>44342</c:v>
                </c:pt>
                <c:pt idx="424">
                  <c:v>44343</c:v>
                </c:pt>
                <c:pt idx="425">
                  <c:v>44344</c:v>
                </c:pt>
                <c:pt idx="426">
                  <c:v>44345</c:v>
                </c:pt>
                <c:pt idx="427">
                  <c:v>44346</c:v>
                </c:pt>
                <c:pt idx="428">
                  <c:v>44347</c:v>
                </c:pt>
                <c:pt idx="429">
                  <c:v>44348</c:v>
                </c:pt>
                <c:pt idx="430">
                  <c:v>44349</c:v>
                </c:pt>
                <c:pt idx="431">
                  <c:v>44350</c:v>
                </c:pt>
                <c:pt idx="432">
                  <c:v>44351</c:v>
                </c:pt>
                <c:pt idx="433">
                  <c:v>44352</c:v>
                </c:pt>
                <c:pt idx="434">
                  <c:v>44353</c:v>
                </c:pt>
                <c:pt idx="435">
                  <c:v>44354</c:v>
                </c:pt>
                <c:pt idx="436">
                  <c:v>44355</c:v>
                </c:pt>
                <c:pt idx="437">
                  <c:v>44356</c:v>
                </c:pt>
                <c:pt idx="438">
                  <c:v>44357</c:v>
                </c:pt>
                <c:pt idx="439">
                  <c:v>44358</c:v>
                </c:pt>
                <c:pt idx="440">
                  <c:v>44359</c:v>
                </c:pt>
                <c:pt idx="441">
                  <c:v>44360</c:v>
                </c:pt>
                <c:pt idx="442">
                  <c:v>44361</c:v>
                </c:pt>
                <c:pt idx="443">
                  <c:v>44362</c:v>
                </c:pt>
                <c:pt idx="444">
                  <c:v>44363</c:v>
                </c:pt>
                <c:pt idx="445">
                  <c:v>44364</c:v>
                </c:pt>
                <c:pt idx="446">
                  <c:v>44365</c:v>
                </c:pt>
                <c:pt idx="447">
                  <c:v>44366</c:v>
                </c:pt>
                <c:pt idx="448">
                  <c:v>44367</c:v>
                </c:pt>
                <c:pt idx="449">
                  <c:v>44368</c:v>
                </c:pt>
                <c:pt idx="450">
                  <c:v>44369</c:v>
                </c:pt>
                <c:pt idx="451">
                  <c:v>44370</c:v>
                </c:pt>
                <c:pt idx="452">
                  <c:v>44371</c:v>
                </c:pt>
                <c:pt idx="453">
                  <c:v>44372</c:v>
                </c:pt>
                <c:pt idx="454">
                  <c:v>44373</c:v>
                </c:pt>
                <c:pt idx="455">
                  <c:v>44374</c:v>
                </c:pt>
                <c:pt idx="456">
                  <c:v>44375</c:v>
                </c:pt>
                <c:pt idx="457">
                  <c:v>44376</c:v>
                </c:pt>
                <c:pt idx="458">
                  <c:v>44377</c:v>
                </c:pt>
                <c:pt idx="459">
                  <c:v>44378</c:v>
                </c:pt>
                <c:pt idx="460">
                  <c:v>44379</c:v>
                </c:pt>
                <c:pt idx="461">
                  <c:v>44380</c:v>
                </c:pt>
                <c:pt idx="462">
                  <c:v>44381</c:v>
                </c:pt>
                <c:pt idx="463">
                  <c:v>44382</c:v>
                </c:pt>
                <c:pt idx="464">
                  <c:v>44383</c:v>
                </c:pt>
                <c:pt idx="465">
                  <c:v>44384</c:v>
                </c:pt>
                <c:pt idx="466">
                  <c:v>44385</c:v>
                </c:pt>
                <c:pt idx="467">
                  <c:v>44386</c:v>
                </c:pt>
                <c:pt idx="468">
                  <c:v>44387</c:v>
                </c:pt>
                <c:pt idx="469">
                  <c:v>44388</c:v>
                </c:pt>
                <c:pt idx="470">
                  <c:v>44389</c:v>
                </c:pt>
                <c:pt idx="471">
                  <c:v>44390</c:v>
                </c:pt>
                <c:pt idx="472">
                  <c:v>44391</c:v>
                </c:pt>
                <c:pt idx="473">
                  <c:v>44392</c:v>
                </c:pt>
                <c:pt idx="474">
                  <c:v>44393</c:v>
                </c:pt>
                <c:pt idx="475">
                  <c:v>44394</c:v>
                </c:pt>
                <c:pt idx="476">
                  <c:v>44395</c:v>
                </c:pt>
                <c:pt idx="477">
                  <c:v>44396</c:v>
                </c:pt>
                <c:pt idx="478">
                  <c:v>44397</c:v>
                </c:pt>
                <c:pt idx="479">
                  <c:v>44398</c:v>
                </c:pt>
                <c:pt idx="480">
                  <c:v>44399</c:v>
                </c:pt>
                <c:pt idx="481">
                  <c:v>44400</c:v>
                </c:pt>
                <c:pt idx="482">
                  <c:v>44401</c:v>
                </c:pt>
                <c:pt idx="483">
                  <c:v>44402</c:v>
                </c:pt>
                <c:pt idx="484">
                  <c:v>44403</c:v>
                </c:pt>
                <c:pt idx="485">
                  <c:v>44404</c:v>
                </c:pt>
                <c:pt idx="486">
                  <c:v>44405</c:v>
                </c:pt>
                <c:pt idx="487">
                  <c:v>44406</c:v>
                </c:pt>
                <c:pt idx="488">
                  <c:v>44407</c:v>
                </c:pt>
                <c:pt idx="489">
                  <c:v>44408</c:v>
                </c:pt>
                <c:pt idx="490">
                  <c:v>44409</c:v>
                </c:pt>
                <c:pt idx="491">
                  <c:v>44410</c:v>
                </c:pt>
                <c:pt idx="492">
                  <c:v>44411</c:v>
                </c:pt>
                <c:pt idx="493">
                  <c:v>44412</c:v>
                </c:pt>
                <c:pt idx="494">
                  <c:v>44413</c:v>
                </c:pt>
                <c:pt idx="495">
                  <c:v>44414</c:v>
                </c:pt>
                <c:pt idx="496">
                  <c:v>44415</c:v>
                </c:pt>
                <c:pt idx="497">
                  <c:v>44416</c:v>
                </c:pt>
                <c:pt idx="498">
                  <c:v>44417</c:v>
                </c:pt>
                <c:pt idx="499">
                  <c:v>44418</c:v>
                </c:pt>
                <c:pt idx="500">
                  <c:v>44419</c:v>
                </c:pt>
                <c:pt idx="501">
                  <c:v>44420</c:v>
                </c:pt>
                <c:pt idx="502">
                  <c:v>44421</c:v>
                </c:pt>
                <c:pt idx="503">
                  <c:v>44422</c:v>
                </c:pt>
                <c:pt idx="504">
                  <c:v>44423</c:v>
                </c:pt>
                <c:pt idx="505">
                  <c:v>44424</c:v>
                </c:pt>
                <c:pt idx="506">
                  <c:v>44425</c:v>
                </c:pt>
                <c:pt idx="507">
                  <c:v>44426</c:v>
                </c:pt>
                <c:pt idx="508">
                  <c:v>44427</c:v>
                </c:pt>
                <c:pt idx="509">
                  <c:v>44428</c:v>
                </c:pt>
                <c:pt idx="510">
                  <c:v>44429</c:v>
                </c:pt>
                <c:pt idx="511">
                  <c:v>44430</c:v>
                </c:pt>
                <c:pt idx="512">
                  <c:v>44431</c:v>
                </c:pt>
                <c:pt idx="513">
                  <c:v>44432</c:v>
                </c:pt>
                <c:pt idx="514">
                  <c:v>44433</c:v>
                </c:pt>
                <c:pt idx="515">
                  <c:v>44434</c:v>
                </c:pt>
                <c:pt idx="516">
                  <c:v>44435</c:v>
                </c:pt>
                <c:pt idx="517">
                  <c:v>44436</c:v>
                </c:pt>
                <c:pt idx="518">
                  <c:v>44437</c:v>
                </c:pt>
                <c:pt idx="519">
                  <c:v>44438</c:v>
                </c:pt>
                <c:pt idx="520">
                  <c:v>44439</c:v>
                </c:pt>
                <c:pt idx="521">
                  <c:v>44440</c:v>
                </c:pt>
                <c:pt idx="522">
                  <c:v>44441</c:v>
                </c:pt>
                <c:pt idx="523">
                  <c:v>44442</c:v>
                </c:pt>
                <c:pt idx="524">
                  <c:v>44443</c:v>
                </c:pt>
                <c:pt idx="525">
                  <c:v>44444</c:v>
                </c:pt>
                <c:pt idx="526">
                  <c:v>44445</c:v>
                </c:pt>
                <c:pt idx="527">
                  <c:v>44446</c:v>
                </c:pt>
                <c:pt idx="528">
                  <c:v>44447</c:v>
                </c:pt>
                <c:pt idx="529">
                  <c:v>44448</c:v>
                </c:pt>
                <c:pt idx="530">
                  <c:v>44449</c:v>
                </c:pt>
                <c:pt idx="531">
                  <c:v>44450</c:v>
                </c:pt>
                <c:pt idx="532">
                  <c:v>44451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44457</c:v>
                </c:pt>
                <c:pt idx="539">
                  <c:v>44458</c:v>
                </c:pt>
                <c:pt idx="540">
                  <c:v>44459</c:v>
                </c:pt>
                <c:pt idx="541">
                  <c:v>44460</c:v>
                </c:pt>
                <c:pt idx="542">
                  <c:v>44461</c:v>
                </c:pt>
                <c:pt idx="543">
                  <c:v>44462</c:v>
                </c:pt>
                <c:pt idx="544">
                  <c:v>44463</c:v>
                </c:pt>
                <c:pt idx="545">
                  <c:v>44464</c:v>
                </c:pt>
                <c:pt idx="546">
                  <c:v>44465</c:v>
                </c:pt>
                <c:pt idx="547">
                  <c:v>44466</c:v>
                </c:pt>
                <c:pt idx="548">
                  <c:v>44467</c:v>
                </c:pt>
                <c:pt idx="549">
                  <c:v>44468</c:v>
                </c:pt>
                <c:pt idx="550">
                  <c:v>44469</c:v>
                </c:pt>
                <c:pt idx="551">
                  <c:v>44470</c:v>
                </c:pt>
                <c:pt idx="552">
                  <c:v>44471</c:v>
                </c:pt>
                <c:pt idx="553">
                  <c:v>44472</c:v>
                </c:pt>
                <c:pt idx="554">
                  <c:v>44473</c:v>
                </c:pt>
                <c:pt idx="555">
                  <c:v>44474</c:v>
                </c:pt>
                <c:pt idx="556">
                  <c:v>44475</c:v>
                </c:pt>
                <c:pt idx="557">
                  <c:v>44476</c:v>
                </c:pt>
                <c:pt idx="558">
                  <c:v>44477</c:v>
                </c:pt>
                <c:pt idx="559">
                  <c:v>44478</c:v>
                </c:pt>
                <c:pt idx="560">
                  <c:v>44479</c:v>
                </c:pt>
                <c:pt idx="561">
                  <c:v>44480</c:v>
                </c:pt>
                <c:pt idx="562">
                  <c:v>44481</c:v>
                </c:pt>
                <c:pt idx="563">
                  <c:v>44482</c:v>
                </c:pt>
                <c:pt idx="564">
                  <c:v>44483</c:v>
                </c:pt>
                <c:pt idx="565">
                  <c:v>44484</c:v>
                </c:pt>
                <c:pt idx="566">
                  <c:v>44485</c:v>
                </c:pt>
                <c:pt idx="567">
                  <c:v>44486</c:v>
                </c:pt>
                <c:pt idx="568">
                  <c:v>44487</c:v>
                </c:pt>
                <c:pt idx="569">
                  <c:v>44488</c:v>
                </c:pt>
                <c:pt idx="570">
                  <c:v>44489</c:v>
                </c:pt>
                <c:pt idx="571">
                  <c:v>44490</c:v>
                </c:pt>
                <c:pt idx="572">
                  <c:v>44491</c:v>
                </c:pt>
                <c:pt idx="573">
                  <c:v>44492</c:v>
                </c:pt>
                <c:pt idx="574">
                  <c:v>44493</c:v>
                </c:pt>
                <c:pt idx="575">
                  <c:v>44494</c:v>
                </c:pt>
                <c:pt idx="576">
                  <c:v>44495</c:v>
                </c:pt>
                <c:pt idx="577">
                  <c:v>44496</c:v>
                </c:pt>
                <c:pt idx="578">
                  <c:v>44497</c:v>
                </c:pt>
                <c:pt idx="579">
                  <c:v>44498</c:v>
                </c:pt>
                <c:pt idx="580">
                  <c:v>44499</c:v>
                </c:pt>
                <c:pt idx="581">
                  <c:v>44500</c:v>
                </c:pt>
                <c:pt idx="582">
                  <c:v>44501</c:v>
                </c:pt>
                <c:pt idx="583">
                  <c:v>44502</c:v>
                </c:pt>
                <c:pt idx="584">
                  <c:v>44503</c:v>
                </c:pt>
                <c:pt idx="585">
                  <c:v>44504</c:v>
                </c:pt>
                <c:pt idx="586">
                  <c:v>44505</c:v>
                </c:pt>
                <c:pt idx="587">
                  <c:v>44506</c:v>
                </c:pt>
                <c:pt idx="588">
                  <c:v>44507</c:v>
                </c:pt>
                <c:pt idx="589">
                  <c:v>44508</c:v>
                </c:pt>
                <c:pt idx="590">
                  <c:v>44509</c:v>
                </c:pt>
                <c:pt idx="591">
                  <c:v>44510</c:v>
                </c:pt>
                <c:pt idx="592">
                  <c:v>44511</c:v>
                </c:pt>
                <c:pt idx="593">
                  <c:v>44512</c:v>
                </c:pt>
                <c:pt idx="594">
                  <c:v>44513</c:v>
                </c:pt>
                <c:pt idx="595">
                  <c:v>44514</c:v>
                </c:pt>
                <c:pt idx="596">
                  <c:v>44515</c:v>
                </c:pt>
                <c:pt idx="597">
                  <c:v>44516</c:v>
                </c:pt>
                <c:pt idx="598">
                  <c:v>44517</c:v>
                </c:pt>
                <c:pt idx="599">
                  <c:v>44518</c:v>
                </c:pt>
                <c:pt idx="600">
                  <c:v>44519</c:v>
                </c:pt>
                <c:pt idx="601">
                  <c:v>44520</c:v>
                </c:pt>
                <c:pt idx="602">
                  <c:v>44521</c:v>
                </c:pt>
                <c:pt idx="603">
                  <c:v>44522</c:v>
                </c:pt>
                <c:pt idx="604">
                  <c:v>44523</c:v>
                </c:pt>
                <c:pt idx="605">
                  <c:v>44524</c:v>
                </c:pt>
                <c:pt idx="606">
                  <c:v>44525</c:v>
                </c:pt>
                <c:pt idx="607">
                  <c:v>44526</c:v>
                </c:pt>
                <c:pt idx="608">
                  <c:v>44527</c:v>
                </c:pt>
                <c:pt idx="609">
                  <c:v>44528</c:v>
                </c:pt>
                <c:pt idx="610">
                  <c:v>44529</c:v>
                </c:pt>
                <c:pt idx="611">
                  <c:v>44530</c:v>
                </c:pt>
                <c:pt idx="612">
                  <c:v>44531</c:v>
                </c:pt>
                <c:pt idx="613">
                  <c:v>44532</c:v>
                </c:pt>
                <c:pt idx="614">
                  <c:v>44533</c:v>
                </c:pt>
                <c:pt idx="615">
                  <c:v>44534</c:v>
                </c:pt>
                <c:pt idx="616">
                  <c:v>44535</c:v>
                </c:pt>
                <c:pt idx="617">
                  <c:v>44536</c:v>
                </c:pt>
                <c:pt idx="618">
                  <c:v>44537</c:v>
                </c:pt>
                <c:pt idx="619">
                  <c:v>44538</c:v>
                </c:pt>
                <c:pt idx="620">
                  <c:v>44539</c:v>
                </c:pt>
                <c:pt idx="621">
                  <c:v>44540</c:v>
                </c:pt>
                <c:pt idx="622">
                  <c:v>44541</c:v>
                </c:pt>
                <c:pt idx="623">
                  <c:v>44542</c:v>
                </c:pt>
                <c:pt idx="624">
                  <c:v>44543</c:v>
                </c:pt>
                <c:pt idx="625">
                  <c:v>44544</c:v>
                </c:pt>
                <c:pt idx="626">
                  <c:v>44545</c:v>
                </c:pt>
                <c:pt idx="627">
                  <c:v>44546</c:v>
                </c:pt>
                <c:pt idx="628">
                  <c:v>44547</c:v>
                </c:pt>
                <c:pt idx="629">
                  <c:v>44548</c:v>
                </c:pt>
                <c:pt idx="630">
                  <c:v>44549</c:v>
                </c:pt>
                <c:pt idx="631">
                  <c:v>44550</c:v>
                </c:pt>
                <c:pt idx="632">
                  <c:v>44551</c:v>
                </c:pt>
                <c:pt idx="633">
                  <c:v>44552</c:v>
                </c:pt>
                <c:pt idx="634">
                  <c:v>44553</c:v>
                </c:pt>
                <c:pt idx="635">
                  <c:v>44554</c:v>
                </c:pt>
                <c:pt idx="636">
                  <c:v>44555</c:v>
                </c:pt>
                <c:pt idx="637">
                  <c:v>44556</c:v>
                </c:pt>
                <c:pt idx="638">
                  <c:v>44557</c:v>
                </c:pt>
                <c:pt idx="639">
                  <c:v>44558</c:v>
                </c:pt>
                <c:pt idx="640">
                  <c:v>44559</c:v>
                </c:pt>
                <c:pt idx="641">
                  <c:v>44560</c:v>
                </c:pt>
                <c:pt idx="642">
                  <c:v>44561</c:v>
                </c:pt>
                <c:pt idx="643">
                  <c:v>44562</c:v>
                </c:pt>
                <c:pt idx="644">
                  <c:v>44563</c:v>
                </c:pt>
                <c:pt idx="645">
                  <c:v>44564</c:v>
                </c:pt>
                <c:pt idx="646">
                  <c:v>44565</c:v>
                </c:pt>
                <c:pt idx="647">
                  <c:v>44566</c:v>
                </c:pt>
                <c:pt idx="648">
                  <c:v>44567</c:v>
                </c:pt>
                <c:pt idx="649">
                  <c:v>44568</c:v>
                </c:pt>
                <c:pt idx="650">
                  <c:v>44569</c:v>
                </c:pt>
                <c:pt idx="651">
                  <c:v>44570</c:v>
                </c:pt>
                <c:pt idx="652">
                  <c:v>44571</c:v>
                </c:pt>
                <c:pt idx="653">
                  <c:v>44572</c:v>
                </c:pt>
                <c:pt idx="654">
                  <c:v>44573</c:v>
                </c:pt>
                <c:pt idx="655">
                  <c:v>44574</c:v>
                </c:pt>
                <c:pt idx="656">
                  <c:v>44575</c:v>
                </c:pt>
                <c:pt idx="657">
                  <c:v>44576</c:v>
                </c:pt>
                <c:pt idx="658">
                  <c:v>44577</c:v>
                </c:pt>
                <c:pt idx="659">
                  <c:v>44578</c:v>
                </c:pt>
                <c:pt idx="660">
                  <c:v>44579</c:v>
                </c:pt>
                <c:pt idx="661">
                  <c:v>44580</c:v>
                </c:pt>
                <c:pt idx="662">
                  <c:v>44581</c:v>
                </c:pt>
                <c:pt idx="663">
                  <c:v>44582</c:v>
                </c:pt>
                <c:pt idx="664">
                  <c:v>44583</c:v>
                </c:pt>
                <c:pt idx="665">
                  <c:v>44584</c:v>
                </c:pt>
                <c:pt idx="666">
                  <c:v>44585</c:v>
                </c:pt>
                <c:pt idx="667">
                  <c:v>44586</c:v>
                </c:pt>
                <c:pt idx="668">
                  <c:v>44587</c:v>
                </c:pt>
                <c:pt idx="669">
                  <c:v>44588</c:v>
                </c:pt>
                <c:pt idx="670">
                  <c:v>44589</c:v>
                </c:pt>
                <c:pt idx="671">
                  <c:v>44590</c:v>
                </c:pt>
                <c:pt idx="672">
                  <c:v>44591</c:v>
                </c:pt>
                <c:pt idx="673">
                  <c:v>44592</c:v>
                </c:pt>
                <c:pt idx="674">
                  <c:v>44593</c:v>
                </c:pt>
                <c:pt idx="675">
                  <c:v>44594</c:v>
                </c:pt>
                <c:pt idx="676">
                  <c:v>44595</c:v>
                </c:pt>
                <c:pt idx="677">
                  <c:v>44596</c:v>
                </c:pt>
                <c:pt idx="678">
                  <c:v>44597</c:v>
                </c:pt>
                <c:pt idx="679">
                  <c:v>44598</c:v>
                </c:pt>
                <c:pt idx="680">
                  <c:v>44599</c:v>
                </c:pt>
                <c:pt idx="681">
                  <c:v>44600</c:v>
                </c:pt>
                <c:pt idx="682">
                  <c:v>44601</c:v>
                </c:pt>
                <c:pt idx="683">
                  <c:v>44602</c:v>
                </c:pt>
                <c:pt idx="684">
                  <c:v>44603</c:v>
                </c:pt>
                <c:pt idx="685">
                  <c:v>44604</c:v>
                </c:pt>
                <c:pt idx="686">
                  <c:v>44605</c:v>
                </c:pt>
                <c:pt idx="687">
                  <c:v>44606</c:v>
                </c:pt>
                <c:pt idx="688">
                  <c:v>44607</c:v>
                </c:pt>
                <c:pt idx="689">
                  <c:v>44608</c:v>
                </c:pt>
                <c:pt idx="690">
                  <c:v>44609</c:v>
                </c:pt>
                <c:pt idx="691">
                  <c:v>44610</c:v>
                </c:pt>
                <c:pt idx="692">
                  <c:v>44611</c:v>
                </c:pt>
                <c:pt idx="693">
                  <c:v>44612</c:v>
                </c:pt>
                <c:pt idx="694">
                  <c:v>44613</c:v>
                </c:pt>
                <c:pt idx="695">
                  <c:v>44614</c:v>
                </c:pt>
                <c:pt idx="696">
                  <c:v>44615</c:v>
                </c:pt>
                <c:pt idx="697">
                  <c:v>44616</c:v>
                </c:pt>
                <c:pt idx="698">
                  <c:v>44617</c:v>
                </c:pt>
                <c:pt idx="699">
                  <c:v>44618</c:v>
                </c:pt>
                <c:pt idx="700">
                  <c:v>44619</c:v>
                </c:pt>
                <c:pt idx="701">
                  <c:v>44620</c:v>
                </c:pt>
                <c:pt idx="702">
                  <c:v>44621</c:v>
                </c:pt>
                <c:pt idx="703">
                  <c:v>44622</c:v>
                </c:pt>
                <c:pt idx="704">
                  <c:v>44623</c:v>
                </c:pt>
                <c:pt idx="705">
                  <c:v>44624</c:v>
                </c:pt>
                <c:pt idx="706">
                  <c:v>44625</c:v>
                </c:pt>
                <c:pt idx="707">
                  <c:v>44626</c:v>
                </c:pt>
                <c:pt idx="708">
                  <c:v>44627</c:v>
                </c:pt>
                <c:pt idx="709">
                  <c:v>44628</c:v>
                </c:pt>
                <c:pt idx="710">
                  <c:v>44629</c:v>
                </c:pt>
                <c:pt idx="711">
                  <c:v>44630</c:v>
                </c:pt>
                <c:pt idx="712">
                  <c:v>44631</c:v>
                </c:pt>
                <c:pt idx="713">
                  <c:v>44632</c:v>
                </c:pt>
                <c:pt idx="714">
                  <c:v>44633</c:v>
                </c:pt>
                <c:pt idx="715">
                  <c:v>44634</c:v>
                </c:pt>
                <c:pt idx="716">
                  <c:v>44635</c:v>
                </c:pt>
                <c:pt idx="717">
                  <c:v>44636</c:v>
                </c:pt>
                <c:pt idx="718">
                  <c:v>44637</c:v>
                </c:pt>
                <c:pt idx="719">
                  <c:v>44638</c:v>
                </c:pt>
                <c:pt idx="720">
                  <c:v>44639</c:v>
                </c:pt>
                <c:pt idx="721">
                  <c:v>44640</c:v>
                </c:pt>
                <c:pt idx="722">
                  <c:v>44641</c:v>
                </c:pt>
                <c:pt idx="723">
                  <c:v>44642</c:v>
                </c:pt>
                <c:pt idx="724">
                  <c:v>44643</c:v>
                </c:pt>
                <c:pt idx="725">
                  <c:v>44644</c:v>
                </c:pt>
                <c:pt idx="726">
                  <c:v>44645</c:v>
                </c:pt>
                <c:pt idx="727">
                  <c:v>44646</c:v>
                </c:pt>
                <c:pt idx="728">
                  <c:v>44647</c:v>
                </c:pt>
                <c:pt idx="729">
                  <c:v>44648</c:v>
                </c:pt>
                <c:pt idx="730">
                  <c:v>44649</c:v>
                </c:pt>
                <c:pt idx="731">
                  <c:v>44650</c:v>
                </c:pt>
                <c:pt idx="732">
                  <c:v>44651</c:v>
                </c:pt>
                <c:pt idx="733">
                  <c:v>44652</c:v>
                </c:pt>
                <c:pt idx="734">
                  <c:v>44653</c:v>
                </c:pt>
                <c:pt idx="735">
                  <c:v>44654</c:v>
                </c:pt>
                <c:pt idx="736">
                  <c:v>44655</c:v>
                </c:pt>
                <c:pt idx="737">
                  <c:v>44656</c:v>
                </c:pt>
                <c:pt idx="738">
                  <c:v>44657</c:v>
                </c:pt>
                <c:pt idx="739">
                  <c:v>44658</c:v>
                </c:pt>
                <c:pt idx="740">
                  <c:v>44659</c:v>
                </c:pt>
                <c:pt idx="741">
                  <c:v>44660</c:v>
                </c:pt>
                <c:pt idx="742">
                  <c:v>44661</c:v>
                </c:pt>
                <c:pt idx="743">
                  <c:v>44662</c:v>
                </c:pt>
                <c:pt idx="744">
                  <c:v>44663</c:v>
                </c:pt>
                <c:pt idx="745">
                  <c:v>44664</c:v>
                </c:pt>
                <c:pt idx="746">
                  <c:v>44665</c:v>
                </c:pt>
                <c:pt idx="747">
                  <c:v>44666</c:v>
                </c:pt>
                <c:pt idx="748">
                  <c:v>44667</c:v>
                </c:pt>
                <c:pt idx="749">
                  <c:v>44668</c:v>
                </c:pt>
                <c:pt idx="750">
                  <c:v>44669</c:v>
                </c:pt>
                <c:pt idx="751">
                  <c:v>44670</c:v>
                </c:pt>
                <c:pt idx="752">
                  <c:v>44671</c:v>
                </c:pt>
                <c:pt idx="753">
                  <c:v>44672</c:v>
                </c:pt>
                <c:pt idx="754">
                  <c:v>44673</c:v>
                </c:pt>
                <c:pt idx="755">
                  <c:v>44674</c:v>
                </c:pt>
                <c:pt idx="756">
                  <c:v>44675</c:v>
                </c:pt>
                <c:pt idx="757">
                  <c:v>44676</c:v>
                </c:pt>
                <c:pt idx="758">
                  <c:v>44677</c:v>
                </c:pt>
                <c:pt idx="759">
                  <c:v>44678</c:v>
                </c:pt>
                <c:pt idx="760">
                  <c:v>44679</c:v>
                </c:pt>
                <c:pt idx="761">
                  <c:v>44680</c:v>
                </c:pt>
                <c:pt idx="762">
                  <c:v>44681</c:v>
                </c:pt>
                <c:pt idx="763">
                  <c:v>44682</c:v>
                </c:pt>
                <c:pt idx="764">
                  <c:v>44683</c:v>
                </c:pt>
                <c:pt idx="765">
                  <c:v>44684</c:v>
                </c:pt>
                <c:pt idx="766">
                  <c:v>44685</c:v>
                </c:pt>
                <c:pt idx="767">
                  <c:v>44686</c:v>
                </c:pt>
                <c:pt idx="768">
                  <c:v>44687</c:v>
                </c:pt>
                <c:pt idx="769">
                  <c:v>44688</c:v>
                </c:pt>
                <c:pt idx="770">
                  <c:v>44689</c:v>
                </c:pt>
                <c:pt idx="771">
                  <c:v>44690</c:v>
                </c:pt>
                <c:pt idx="772">
                  <c:v>44691</c:v>
                </c:pt>
                <c:pt idx="773">
                  <c:v>44692</c:v>
                </c:pt>
                <c:pt idx="774">
                  <c:v>44693</c:v>
                </c:pt>
                <c:pt idx="775">
                  <c:v>44694</c:v>
                </c:pt>
                <c:pt idx="776">
                  <c:v>44695</c:v>
                </c:pt>
                <c:pt idx="777">
                  <c:v>44696</c:v>
                </c:pt>
                <c:pt idx="778">
                  <c:v>44697</c:v>
                </c:pt>
                <c:pt idx="779">
                  <c:v>44698</c:v>
                </c:pt>
                <c:pt idx="780">
                  <c:v>44699</c:v>
                </c:pt>
                <c:pt idx="781">
                  <c:v>44700</c:v>
                </c:pt>
                <c:pt idx="782">
                  <c:v>44701</c:v>
                </c:pt>
                <c:pt idx="783">
                  <c:v>44702</c:v>
                </c:pt>
                <c:pt idx="784">
                  <c:v>44703</c:v>
                </c:pt>
                <c:pt idx="785">
                  <c:v>44704</c:v>
                </c:pt>
                <c:pt idx="786">
                  <c:v>44705</c:v>
                </c:pt>
                <c:pt idx="787">
                  <c:v>44706</c:v>
                </c:pt>
                <c:pt idx="788">
                  <c:v>44707</c:v>
                </c:pt>
                <c:pt idx="789">
                  <c:v>44708</c:v>
                </c:pt>
                <c:pt idx="790">
                  <c:v>44709</c:v>
                </c:pt>
                <c:pt idx="791">
                  <c:v>44710</c:v>
                </c:pt>
                <c:pt idx="792">
                  <c:v>44711</c:v>
                </c:pt>
                <c:pt idx="793">
                  <c:v>44712</c:v>
                </c:pt>
                <c:pt idx="794">
                  <c:v>44713</c:v>
                </c:pt>
                <c:pt idx="795">
                  <c:v>44714</c:v>
                </c:pt>
                <c:pt idx="796">
                  <c:v>44715</c:v>
                </c:pt>
                <c:pt idx="797">
                  <c:v>44716</c:v>
                </c:pt>
                <c:pt idx="798">
                  <c:v>44717</c:v>
                </c:pt>
                <c:pt idx="799">
                  <c:v>44718</c:v>
                </c:pt>
                <c:pt idx="800">
                  <c:v>44719</c:v>
                </c:pt>
                <c:pt idx="801">
                  <c:v>44720</c:v>
                </c:pt>
                <c:pt idx="802">
                  <c:v>44721</c:v>
                </c:pt>
                <c:pt idx="803">
                  <c:v>44722</c:v>
                </c:pt>
                <c:pt idx="804">
                  <c:v>44723</c:v>
                </c:pt>
                <c:pt idx="805">
                  <c:v>44724</c:v>
                </c:pt>
                <c:pt idx="806">
                  <c:v>44725</c:v>
                </c:pt>
                <c:pt idx="807">
                  <c:v>44726</c:v>
                </c:pt>
                <c:pt idx="808">
                  <c:v>44727</c:v>
                </c:pt>
                <c:pt idx="809">
                  <c:v>44728</c:v>
                </c:pt>
                <c:pt idx="810">
                  <c:v>44729</c:v>
                </c:pt>
                <c:pt idx="811">
                  <c:v>44730</c:v>
                </c:pt>
                <c:pt idx="812">
                  <c:v>44731</c:v>
                </c:pt>
                <c:pt idx="813">
                  <c:v>44732</c:v>
                </c:pt>
                <c:pt idx="814">
                  <c:v>44733</c:v>
                </c:pt>
                <c:pt idx="815">
                  <c:v>44734</c:v>
                </c:pt>
                <c:pt idx="816">
                  <c:v>44735</c:v>
                </c:pt>
                <c:pt idx="817">
                  <c:v>44736</c:v>
                </c:pt>
                <c:pt idx="818">
                  <c:v>44737</c:v>
                </c:pt>
                <c:pt idx="819">
                  <c:v>44738</c:v>
                </c:pt>
                <c:pt idx="820">
                  <c:v>44739</c:v>
                </c:pt>
                <c:pt idx="821">
                  <c:v>44740</c:v>
                </c:pt>
                <c:pt idx="822">
                  <c:v>44741</c:v>
                </c:pt>
                <c:pt idx="823">
                  <c:v>44742</c:v>
                </c:pt>
                <c:pt idx="824">
                  <c:v>44743</c:v>
                </c:pt>
                <c:pt idx="825">
                  <c:v>44744</c:v>
                </c:pt>
                <c:pt idx="826">
                  <c:v>44745</c:v>
                </c:pt>
                <c:pt idx="827">
                  <c:v>44746</c:v>
                </c:pt>
                <c:pt idx="828">
                  <c:v>44747</c:v>
                </c:pt>
                <c:pt idx="829">
                  <c:v>44748</c:v>
                </c:pt>
                <c:pt idx="830">
                  <c:v>44749</c:v>
                </c:pt>
                <c:pt idx="831">
                  <c:v>44750</c:v>
                </c:pt>
                <c:pt idx="832">
                  <c:v>44751</c:v>
                </c:pt>
                <c:pt idx="833">
                  <c:v>44752</c:v>
                </c:pt>
                <c:pt idx="834">
                  <c:v>44753</c:v>
                </c:pt>
                <c:pt idx="835">
                  <c:v>44754</c:v>
                </c:pt>
                <c:pt idx="836">
                  <c:v>44755</c:v>
                </c:pt>
                <c:pt idx="837">
                  <c:v>44756</c:v>
                </c:pt>
                <c:pt idx="838">
                  <c:v>44757</c:v>
                </c:pt>
                <c:pt idx="839">
                  <c:v>44758</c:v>
                </c:pt>
                <c:pt idx="840">
                  <c:v>44759</c:v>
                </c:pt>
                <c:pt idx="841">
                  <c:v>44760</c:v>
                </c:pt>
                <c:pt idx="842">
                  <c:v>44761</c:v>
                </c:pt>
                <c:pt idx="843">
                  <c:v>44762</c:v>
                </c:pt>
                <c:pt idx="844">
                  <c:v>44763</c:v>
                </c:pt>
                <c:pt idx="845">
                  <c:v>44764</c:v>
                </c:pt>
                <c:pt idx="846">
                  <c:v>44765</c:v>
                </c:pt>
                <c:pt idx="847">
                  <c:v>44766</c:v>
                </c:pt>
                <c:pt idx="848">
                  <c:v>44767</c:v>
                </c:pt>
                <c:pt idx="849">
                  <c:v>44768</c:v>
                </c:pt>
                <c:pt idx="850">
                  <c:v>44769</c:v>
                </c:pt>
                <c:pt idx="851">
                  <c:v>44770</c:v>
                </c:pt>
                <c:pt idx="852">
                  <c:v>44771</c:v>
                </c:pt>
                <c:pt idx="853">
                  <c:v>44772</c:v>
                </c:pt>
                <c:pt idx="854">
                  <c:v>44773</c:v>
                </c:pt>
                <c:pt idx="855">
                  <c:v>44774</c:v>
                </c:pt>
                <c:pt idx="856">
                  <c:v>44775</c:v>
                </c:pt>
                <c:pt idx="857">
                  <c:v>44776</c:v>
                </c:pt>
                <c:pt idx="858">
                  <c:v>44777</c:v>
                </c:pt>
                <c:pt idx="859">
                  <c:v>44778</c:v>
                </c:pt>
                <c:pt idx="860">
                  <c:v>44779</c:v>
                </c:pt>
                <c:pt idx="861">
                  <c:v>44780</c:v>
                </c:pt>
                <c:pt idx="862">
                  <c:v>44781</c:v>
                </c:pt>
                <c:pt idx="863">
                  <c:v>44782</c:v>
                </c:pt>
                <c:pt idx="864">
                  <c:v>44783</c:v>
                </c:pt>
                <c:pt idx="865">
                  <c:v>44784</c:v>
                </c:pt>
                <c:pt idx="866">
                  <c:v>44785</c:v>
                </c:pt>
                <c:pt idx="867">
                  <c:v>44786</c:v>
                </c:pt>
                <c:pt idx="868">
                  <c:v>44787</c:v>
                </c:pt>
                <c:pt idx="869">
                  <c:v>44788</c:v>
                </c:pt>
                <c:pt idx="870">
                  <c:v>44789</c:v>
                </c:pt>
                <c:pt idx="871">
                  <c:v>44790</c:v>
                </c:pt>
                <c:pt idx="872">
                  <c:v>44791</c:v>
                </c:pt>
                <c:pt idx="873">
                  <c:v>44792</c:v>
                </c:pt>
                <c:pt idx="874">
                  <c:v>44793</c:v>
                </c:pt>
                <c:pt idx="875">
                  <c:v>44794</c:v>
                </c:pt>
                <c:pt idx="876">
                  <c:v>44795</c:v>
                </c:pt>
                <c:pt idx="877">
                  <c:v>44796</c:v>
                </c:pt>
                <c:pt idx="878">
                  <c:v>44797</c:v>
                </c:pt>
                <c:pt idx="879">
                  <c:v>44798</c:v>
                </c:pt>
                <c:pt idx="880">
                  <c:v>44799</c:v>
                </c:pt>
                <c:pt idx="881">
                  <c:v>44800</c:v>
                </c:pt>
                <c:pt idx="882">
                  <c:v>44801</c:v>
                </c:pt>
                <c:pt idx="883">
                  <c:v>44802</c:v>
                </c:pt>
                <c:pt idx="884">
                  <c:v>44803</c:v>
                </c:pt>
                <c:pt idx="885">
                  <c:v>44804</c:v>
                </c:pt>
              </c:numCache>
            </c:numRef>
          </c:cat>
          <c:val>
            <c:numRef>
              <c:f>teste!$D$2:$D$887</c:f>
              <c:numCache>
                <c:formatCode>General</c:formatCode>
                <c:ptCount val="88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5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7</c:v>
                </c:pt>
                <c:pt idx="22">
                  <c:v>6</c:v>
                </c:pt>
                <c:pt idx="23">
                  <c:v>9</c:v>
                </c:pt>
                <c:pt idx="24">
                  <c:v>6</c:v>
                </c:pt>
                <c:pt idx="25">
                  <c:v>5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  <c:pt idx="31">
                  <c:v>3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7</c:v>
                </c:pt>
                <c:pt idx="37">
                  <c:v>6</c:v>
                </c:pt>
                <c:pt idx="38">
                  <c:v>7</c:v>
                </c:pt>
                <c:pt idx="39">
                  <c:v>4</c:v>
                </c:pt>
                <c:pt idx="40">
                  <c:v>0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4</c:v>
                </c:pt>
                <c:pt idx="45">
                  <c:v>3</c:v>
                </c:pt>
                <c:pt idx="46">
                  <c:v>5</c:v>
                </c:pt>
                <c:pt idx="47">
                  <c:v>5</c:v>
                </c:pt>
                <c:pt idx="48">
                  <c:v>6</c:v>
                </c:pt>
                <c:pt idx="49">
                  <c:v>12</c:v>
                </c:pt>
                <c:pt idx="50">
                  <c:v>12</c:v>
                </c:pt>
                <c:pt idx="51">
                  <c:v>2</c:v>
                </c:pt>
                <c:pt idx="52">
                  <c:v>9</c:v>
                </c:pt>
                <c:pt idx="53">
                  <c:v>13</c:v>
                </c:pt>
                <c:pt idx="54">
                  <c:v>12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12</c:v>
                </c:pt>
                <c:pt idx="59">
                  <c:v>15</c:v>
                </c:pt>
                <c:pt idx="60">
                  <c:v>18</c:v>
                </c:pt>
                <c:pt idx="61">
                  <c:v>25</c:v>
                </c:pt>
                <c:pt idx="62">
                  <c:v>28</c:v>
                </c:pt>
                <c:pt idx="63">
                  <c:v>29</c:v>
                </c:pt>
                <c:pt idx="64">
                  <c:v>30</c:v>
                </c:pt>
                <c:pt idx="65">
                  <c:v>35</c:v>
                </c:pt>
                <c:pt idx="66">
                  <c:v>35</c:v>
                </c:pt>
                <c:pt idx="67">
                  <c:v>35</c:v>
                </c:pt>
                <c:pt idx="68">
                  <c:v>34</c:v>
                </c:pt>
                <c:pt idx="69">
                  <c:v>35</c:v>
                </c:pt>
                <c:pt idx="70">
                  <c:v>38</c:v>
                </c:pt>
                <c:pt idx="71">
                  <c:v>36</c:v>
                </c:pt>
                <c:pt idx="72">
                  <c:v>39</c:v>
                </c:pt>
                <c:pt idx="73">
                  <c:v>38</c:v>
                </c:pt>
                <c:pt idx="74">
                  <c:v>41</c:v>
                </c:pt>
                <c:pt idx="75">
                  <c:v>38</c:v>
                </c:pt>
                <c:pt idx="76">
                  <c:v>39</c:v>
                </c:pt>
                <c:pt idx="77">
                  <c:v>42</c:v>
                </c:pt>
                <c:pt idx="78">
                  <c:v>41</c:v>
                </c:pt>
                <c:pt idx="79">
                  <c:v>41</c:v>
                </c:pt>
                <c:pt idx="80">
                  <c:v>44</c:v>
                </c:pt>
                <c:pt idx="81">
                  <c:v>48</c:v>
                </c:pt>
                <c:pt idx="82">
                  <c:v>47</c:v>
                </c:pt>
                <c:pt idx="83">
                  <c:v>47</c:v>
                </c:pt>
                <c:pt idx="84">
                  <c:v>46</c:v>
                </c:pt>
                <c:pt idx="85">
                  <c:v>48</c:v>
                </c:pt>
                <c:pt idx="86">
                  <c:v>49</c:v>
                </c:pt>
                <c:pt idx="87">
                  <c:v>50</c:v>
                </c:pt>
                <c:pt idx="88">
                  <c:v>49</c:v>
                </c:pt>
                <c:pt idx="89">
                  <c:v>47</c:v>
                </c:pt>
                <c:pt idx="90">
                  <c:v>51</c:v>
                </c:pt>
                <c:pt idx="91">
                  <c:v>48</c:v>
                </c:pt>
                <c:pt idx="92">
                  <c:v>44</c:v>
                </c:pt>
                <c:pt idx="93">
                  <c:v>48</c:v>
                </c:pt>
                <c:pt idx="94">
                  <c:v>51</c:v>
                </c:pt>
                <c:pt idx="95">
                  <c:v>50</c:v>
                </c:pt>
                <c:pt idx="96">
                  <c:v>54</c:v>
                </c:pt>
                <c:pt idx="97">
                  <c:v>58</c:v>
                </c:pt>
                <c:pt idx="98">
                  <c:v>48</c:v>
                </c:pt>
                <c:pt idx="99">
                  <c:v>46</c:v>
                </c:pt>
                <c:pt idx="100">
                  <c:v>49</c:v>
                </c:pt>
                <c:pt idx="101">
                  <c:v>50</c:v>
                </c:pt>
                <c:pt idx="102">
                  <c:v>54</c:v>
                </c:pt>
                <c:pt idx="103">
                  <c:v>49</c:v>
                </c:pt>
                <c:pt idx="104">
                  <c:v>46</c:v>
                </c:pt>
                <c:pt idx="105">
                  <c:v>52</c:v>
                </c:pt>
                <c:pt idx="106">
                  <c:v>60</c:v>
                </c:pt>
                <c:pt idx="107">
                  <c:v>57</c:v>
                </c:pt>
                <c:pt idx="108">
                  <c:v>56</c:v>
                </c:pt>
                <c:pt idx="109">
                  <c:v>55</c:v>
                </c:pt>
                <c:pt idx="110">
                  <c:v>55</c:v>
                </c:pt>
                <c:pt idx="111">
                  <c:v>51</c:v>
                </c:pt>
                <c:pt idx="112">
                  <c:v>59</c:v>
                </c:pt>
                <c:pt idx="113">
                  <c:v>61</c:v>
                </c:pt>
                <c:pt idx="114">
                  <c:v>60</c:v>
                </c:pt>
                <c:pt idx="115">
                  <c:v>58</c:v>
                </c:pt>
                <c:pt idx="116">
                  <c:v>55</c:v>
                </c:pt>
                <c:pt idx="117">
                  <c:v>56</c:v>
                </c:pt>
                <c:pt idx="118">
                  <c:v>57</c:v>
                </c:pt>
                <c:pt idx="119">
                  <c:v>54</c:v>
                </c:pt>
                <c:pt idx="120">
                  <c:v>53</c:v>
                </c:pt>
                <c:pt idx="121">
                  <c:v>52</c:v>
                </c:pt>
                <c:pt idx="122">
                  <c:v>48</c:v>
                </c:pt>
                <c:pt idx="123">
                  <c:v>49</c:v>
                </c:pt>
                <c:pt idx="124">
                  <c:v>50</c:v>
                </c:pt>
                <c:pt idx="125">
                  <c:v>52</c:v>
                </c:pt>
                <c:pt idx="126">
                  <c:v>55</c:v>
                </c:pt>
                <c:pt idx="127">
                  <c:v>59</c:v>
                </c:pt>
                <c:pt idx="128">
                  <c:v>56</c:v>
                </c:pt>
                <c:pt idx="129">
                  <c:v>55</c:v>
                </c:pt>
                <c:pt idx="130">
                  <c:v>53</c:v>
                </c:pt>
                <c:pt idx="131">
                  <c:v>48</c:v>
                </c:pt>
                <c:pt idx="132">
                  <c:v>51</c:v>
                </c:pt>
                <c:pt idx="133">
                  <c:v>55</c:v>
                </c:pt>
                <c:pt idx="134">
                  <c:v>63</c:v>
                </c:pt>
                <c:pt idx="135">
                  <c:v>60</c:v>
                </c:pt>
                <c:pt idx="136">
                  <c:v>56</c:v>
                </c:pt>
                <c:pt idx="137">
                  <c:v>57</c:v>
                </c:pt>
                <c:pt idx="138">
                  <c:v>58</c:v>
                </c:pt>
                <c:pt idx="139">
                  <c:v>62</c:v>
                </c:pt>
                <c:pt idx="140">
                  <c:v>62</c:v>
                </c:pt>
                <c:pt idx="141">
                  <c:v>63</c:v>
                </c:pt>
                <c:pt idx="142">
                  <c:v>62</c:v>
                </c:pt>
                <c:pt idx="143">
                  <c:v>58</c:v>
                </c:pt>
                <c:pt idx="144">
                  <c:v>59</c:v>
                </c:pt>
                <c:pt idx="145">
                  <c:v>56</c:v>
                </c:pt>
                <c:pt idx="146">
                  <c:v>57</c:v>
                </c:pt>
                <c:pt idx="147">
                  <c:v>57</c:v>
                </c:pt>
                <c:pt idx="148">
                  <c:v>56</c:v>
                </c:pt>
                <c:pt idx="149">
                  <c:v>56</c:v>
                </c:pt>
                <c:pt idx="150">
                  <c:v>60</c:v>
                </c:pt>
                <c:pt idx="151">
                  <c:v>56</c:v>
                </c:pt>
                <c:pt idx="152">
                  <c:v>60</c:v>
                </c:pt>
                <c:pt idx="153">
                  <c:v>57</c:v>
                </c:pt>
                <c:pt idx="154">
                  <c:v>58</c:v>
                </c:pt>
                <c:pt idx="155">
                  <c:v>58</c:v>
                </c:pt>
                <c:pt idx="156">
                  <c:v>54</c:v>
                </c:pt>
                <c:pt idx="157">
                  <c:v>59</c:v>
                </c:pt>
                <c:pt idx="158">
                  <c:v>51</c:v>
                </c:pt>
                <c:pt idx="159">
                  <c:v>51</c:v>
                </c:pt>
                <c:pt idx="160">
                  <c:v>49</c:v>
                </c:pt>
                <c:pt idx="161">
                  <c:v>47</c:v>
                </c:pt>
                <c:pt idx="162">
                  <c:v>47</c:v>
                </c:pt>
                <c:pt idx="163">
                  <c:v>47</c:v>
                </c:pt>
                <c:pt idx="164">
                  <c:v>46</c:v>
                </c:pt>
                <c:pt idx="165">
                  <c:v>46</c:v>
                </c:pt>
                <c:pt idx="166">
                  <c:v>45</c:v>
                </c:pt>
                <c:pt idx="167">
                  <c:v>50</c:v>
                </c:pt>
                <c:pt idx="168">
                  <c:v>49</c:v>
                </c:pt>
                <c:pt idx="169">
                  <c:v>50</c:v>
                </c:pt>
                <c:pt idx="170">
                  <c:v>48</c:v>
                </c:pt>
                <c:pt idx="171">
                  <c:v>47</c:v>
                </c:pt>
                <c:pt idx="172">
                  <c:v>49</c:v>
                </c:pt>
                <c:pt idx="173">
                  <c:v>47</c:v>
                </c:pt>
                <c:pt idx="174">
                  <c:v>38</c:v>
                </c:pt>
                <c:pt idx="175">
                  <c:v>41</c:v>
                </c:pt>
                <c:pt idx="176">
                  <c:v>44</c:v>
                </c:pt>
                <c:pt idx="177">
                  <c:v>46</c:v>
                </c:pt>
                <c:pt idx="178">
                  <c:v>46</c:v>
                </c:pt>
                <c:pt idx="179">
                  <c:v>52</c:v>
                </c:pt>
                <c:pt idx="180">
                  <c:v>54</c:v>
                </c:pt>
                <c:pt idx="181">
                  <c:v>47</c:v>
                </c:pt>
                <c:pt idx="182">
                  <c:v>45</c:v>
                </c:pt>
                <c:pt idx="183">
                  <c:v>40</c:v>
                </c:pt>
                <c:pt idx="184">
                  <c:v>38</c:v>
                </c:pt>
                <c:pt idx="185">
                  <c:v>39</c:v>
                </c:pt>
                <c:pt idx="186">
                  <c:v>36</c:v>
                </c:pt>
                <c:pt idx="187">
                  <c:v>34</c:v>
                </c:pt>
                <c:pt idx="188">
                  <c:v>30</c:v>
                </c:pt>
                <c:pt idx="189">
                  <c:v>30</c:v>
                </c:pt>
                <c:pt idx="190">
                  <c:v>33</c:v>
                </c:pt>
                <c:pt idx="191">
                  <c:v>28</c:v>
                </c:pt>
                <c:pt idx="192">
                  <c:v>32</c:v>
                </c:pt>
                <c:pt idx="193">
                  <c:v>28</c:v>
                </c:pt>
                <c:pt idx="194">
                  <c:v>27</c:v>
                </c:pt>
                <c:pt idx="195">
                  <c:v>26</c:v>
                </c:pt>
                <c:pt idx="196">
                  <c:v>27</c:v>
                </c:pt>
                <c:pt idx="197">
                  <c:v>27</c:v>
                </c:pt>
                <c:pt idx="198">
                  <c:v>29</c:v>
                </c:pt>
                <c:pt idx="199">
                  <c:v>29</c:v>
                </c:pt>
                <c:pt idx="200">
                  <c:v>29</c:v>
                </c:pt>
                <c:pt idx="201">
                  <c:v>26</c:v>
                </c:pt>
                <c:pt idx="202">
                  <c:v>24</c:v>
                </c:pt>
                <c:pt idx="203">
                  <c:v>24</c:v>
                </c:pt>
                <c:pt idx="204">
                  <c:v>25</c:v>
                </c:pt>
                <c:pt idx="205">
                  <c:v>23</c:v>
                </c:pt>
                <c:pt idx="206">
                  <c:v>23</c:v>
                </c:pt>
                <c:pt idx="207">
                  <c:v>22</c:v>
                </c:pt>
                <c:pt idx="208">
                  <c:v>21</c:v>
                </c:pt>
                <c:pt idx="209">
                  <c:v>26</c:v>
                </c:pt>
                <c:pt idx="210">
                  <c:v>24</c:v>
                </c:pt>
                <c:pt idx="211">
                  <c:v>24</c:v>
                </c:pt>
                <c:pt idx="212">
                  <c:v>22</c:v>
                </c:pt>
                <c:pt idx="213">
                  <c:v>24</c:v>
                </c:pt>
                <c:pt idx="214">
                  <c:v>21</c:v>
                </c:pt>
                <c:pt idx="215">
                  <c:v>20</c:v>
                </c:pt>
                <c:pt idx="216">
                  <c:v>18</c:v>
                </c:pt>
                <c:pt idx="217">
                  <c:v>21</c:v>
                </c:pt>
                <c:pt idx="218">
                  <c:v>20</c:v>
                </c:pt>
                <c:pt idx="219">
                  <c:v>21</c:v>
                </c:pt>
                <c:pt idx="220">
                  <c:v>21</c:v>
                </c:pt>
                <c:pt idx="221">
                  <c:v>23</c:v>
                </c:pt>
                <c:pt idx="222">
                  <c:v>17</c:v>
                </c:pt>
                <c:pt idx="223">
                  <c:v>15</c:v>
                </c:pt>
                <c:pt idx="224">
                  <c:v>16</c:v>
                </c:pt>
                <c:pt idx="225">
                  <c:v>14</c:v>
                </c:pt>
                <c:pt idx="226">
                  <c:v>12</c:v>
                </c:pt>
                <c:pt idx="227">
                  <c:v>11</c:v>
                </c:pt>
                <c:pt idx="228">
                  <c:v>12</c:v>
                </c:pt>
                <c:pt idx="229">
                  <c:v>12</c:v>
                </c:pt>
                <c:pt idx="230">
                  <c:v>7</c:v>
                </c:pt>
                <c:pt idx="231">
                  <c:v>4</c:v>
                </c:pt>
                <c:pt idx="232">
                  <c:v>4</c:v>
                </c:pt>
                <c:pt idx="233">
                  <c:v>9</c:v>
                </c:pt>
                <c:pt idx="234">
                  <c:v>8</c:v>
                </c:pt>
                <c:pt idx="235">
                  <c:v>9</c:v>
                </c:pt>
                <c:pt idx="236">
                  <c:v>9</c:v>
                </c:pt>
                <c:pt idx="237">
                  <c:v>9</c:v>
                </c:pt>
                <c:pt idx="238">
                  <c:v>9</c:v>
                </c:pt>
                <c:pt idx="239">
                  <c:v>11</c:v>
                </c:pt>
                <c:pt idx="240">
                  <c:v>12</c:v>
                </c:pt>
                <c:pt idx="241">
                  <c:v>11</c:v>
                </c:pt>
                <c:pt idx="242">
                  <c:v>12</c:v>
                </c:pt>
                <c:pt idx="243">
                  <c:v>10</c:v>
                </c:pt>
                <c:pt idx="244">
                  <c:v>9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15</c:v>
                </c:pt>
                <c:pt idx="254">
                  <c:v>8</c:v>
                </c:pt>
                <c:pt idx="255">
                  <c:v>10</c:v>
                </c:pt>
                <c:pt idx="256">
                  <c:v>10</c:v>
                </c:pt>
                <c:pt idx="257">
                  <c:v>10</c:v>
                </c:pt>
                <c:pt idx="258">
                  <c:v>11</c:v>
                </c:pt>
                <c:pt idx="259">
                  <c:v>14</c:v>
                </c:pt>
                <c:pt idx="260">
                  <c:v>14</c:v>
                </c:pt>
                <c:pt idx="261">
                  <c:v>12</c:v>
                </c:pt>
                <c:pt idx="262">
                  <c:v>8</c:v>
                </c:pt>
                <c:pt idx="263">
                  <c:v>8</c:v>
                </c:pt>
                <c:pt idx="264">
                  <c:v>9</c:v>
                </c:pt>
                <c:pt idx="265">
                  <c:v>12</c:v>
                </c:pt>
                <c:pt idx="266">
                  <c:v>9</c:v>
                </c:pt>
                <c:pt idx="267">
                  <c:v>10</c:v>
                </c:pt>
                <c:pt idx="268">
                  <c:v>9</c:v>
                </c:pt>
                <c:pt idx="269">
                  <c:v>8</c:v>
                </c:pt>
                <c:pt idx="270">
                  <c:v>10</c:v>
                </c:pt>
                <c:pt idx="271">
                  <c:v>12</c:v>
                </c:pt>
                <c:pt idx="272">
                  <c:v>11</c:v>
                </c:pt>
                <c:pt idx="273">
                  <c:v>11</c:v>
                </c:pt>
                <c:pt idx="274">
                  <c:v>11</c:v>
                </c:pt>
                <c:pt idx="275">
                  <c:v>13</c:v>
                </c:pt>
                <c:pt idx="276">
                  <c:v>12</c:v>
                </c:pt>
                <c:pt idx="277">
                  <c:v>13</c:v>
                </c:pt>
                <c:pt idx="278">
                  <c:v>14</c:v>
                </c:pt>
                <c:pt idx="279">
                  <c:v>14</c:v>
                </c:pt>
                <c:pt idx="280">
                  <c:v>12</c:v>
                </c:pt>
                <c:pt idx="281">
                  <c:v>14</c:v>
                </c:pt>
                <c:pt idx="282">
                  <c:v>15</c:v>
                </c:pt>
                <c:pt idx="283">
                  <c:v>16</c:v>
                </c:pt>
                <c:pt idx="284">
                  <c:v>16</c:v>
                </c:pt>
                <c:pt idx="285">
                  <c:v>21</c:v>
                </c:pt>
                <c:pt idx="286">
                  <c:v>19</c:v>
                </c:pt>
                <c:pt idx="287">
                  <c:v>23</c:v>
                </c:pt>
                <c:pt idx="288">
                  <c:v>22</c:v>
                </c:pt>
                <c:pt idx="289">
                  <c:v>19</c:v>
                </c:pt>
                <c:pt idx="290">
                  <c:v>20</c:v>
                </c:pt>
                <c:pt idx="291">
                  <c:v>28</c:v>
                </c:pt>
                <c:pt idx="292">
                  <c:v>32</c:v>
                </c:pt>
                <c:pt idx="293">
                  <c:v>27</c:v>
                </c:pt>
                <c:pt idx="294">
                  <c:v>26</c:v>
                </c:pt>
                <c:pt idx="295">
                  <c:v>28</c:v>
                </c:pt>
                <c:pt idx="296">
                  <c:v>28</c:v>
                </c:pt>
                <c:pt idx="297">
                  <c:v>30</c:v>
                </c:pt>
                <c:pt idx="298">
                  <c:v>34</c:v>
                </c:pt>
                <c:pt idx="299">
                  <c:v>30</c:v>
                </c:pt>
                <c:pt idx="300">
                  <c:v>32</c:v>
                </c:pt>
                <c:pt idx="301">
                  <c:v>32</c:v>
                </c:pt>
                <c:pt idx="302">
                  <c:v>34</c:v>
                </c:pt>
                <c:pt idx="303">
                  <c:v>35</c:v>
                </c:pt>
                <c:pt idx="304">
                  <c:v>32</c:v>
                </c:pt>
                <c:pt idx="305">
                  <c:v>31</c:v>
                </c:pt>
                <c:pt idx="306">
                  <c:v>30</c:v>
                </c:pt>
                <c:pt idx="307">
                  <c:v>33</c:v>
                </c:pt>
                <c:pt idx="308">
                  <c:v>37</c:v>
                </c:pt>
                <c:pt idx="309">
                  <c:v>33</c:v>
                </c:pt>
                <c:pt idx="310">
                  <c:v>38</c:v>
                </c:pt>
                <c:pt idx="311">
                  <c:v>36</c:v>
                </c:pt>
                <c:pt idx="312">
                  <c:v>36</c:v>
                </c:pt>
                <c:pt idx="313">
                  <c:v>37</c:v>
                </c:pt>
                <c:pt idx="314">
                  <c:v>34</c:v>
                </c:pt>
                <c:pt idx="315">
                  <c:v>35</c:v>
                </c:pt>
                <c:pt idx="316">
                  <c:v>37</c:v>
                </c:pt>
                <c:pt idx="317">
                  <c:v>34</c:v>
                </c:pt>
                <c:pt idx="318">
                  <c:v>36</c:v>
                </c:pt>
                <c:pt idx="319">
                  <c:v>40</c:v>
                </c:pt>
                <c:pt idx="320">
                  <c:v>40</c:v>
                </c:pt>
                <c:pt idx="321">
                  <c:v>40</c:v>
                </c:pt>
                <c:pt idx="322">
                  <c:v>41</c:v>
                </c:pt>
                <c:pt idx="323">
                  <c:v>41</c:v>
                </c:pt>
                <c:pt idx="324">
                  <c:v>42</c:v>
                </c:pt>
                <c:pt idx="325">
                  <c:v>42</c:v>
                </c:pt>
                <c:pt idx="326">
                  <c:v>42</c:v>
                </c:pt>
                <c:pt idx="327">
                  <c:v>45</c:v>
                </c:pt>
                <c:pt idx="328">
                  <c:v>42</c:v>
                </c:pt>
                <c:pt idx="329">
                  <c:v>45</c:v>
                </c:pt>
                <c:pt idx="330">
                  <c:v>42</c:v>
                </c:pt>
                <c:pt idx="331">
                  <c:v>42</c:v>
                </c:pt>
                <c:pt idx="332">
                  <c:v>41</c:v>
                </c:pt>
                <c:pt idx="333">
                  <c:v>42</c:v>
                </c:pt>
                <c:pt idx="334">
                  <c:v>43</c:v>
                </c:pt>
                <c:pt idx="335">
                  <c:v>44</c:v>
                </c:pt>
                <c:pt idx="336">
                  <c:v>45</c:v>
                </c:pt>
                <c:pt idx="337">
                  <c:v>44</c:v>
                </c:pt>
                <c:pt idx="338">
                  <c:v>45</c:v>
                </c:pt>
                <c:pt idx="339">
                  <c:v>52</c:v>
                </c:pt>
                <c:pt idx="340">
                  <c:v>52</c:v>
                </c:pt>
                <c:pt idx="341">
                  <c:v>54</c:v>
                </c:pt>
                <c:pt idx="342">
                  <c:v>52</c:v>
                </c:pt>
                <c:pt idx="343">
                  <c:v>55</c:v>
                </c:pt>
                <c:pt idx="344">
                  <c:v>55</c:v>
                </c:pt>
                <c:pt idx="345">
                  <c:v>54</c:v>
                </c:pt>
                <c:pt idx="346">
                  <c:v>57</c:v>
                </c:pt>
                <c:pt idx="347">
                  <c:v>58</c:v>
                </c:pt>
                <c:pt idx="348">
                  <c:v>57</c:v>
                </c:pt>
                <c:pt idx="349">
                  <c:v>59</c:v>
                </c:pt>
                <c:pt idx="350">
                  <c:v>61</c:v>
                </c:pt>
                <c:pt idx="351">
                  <c:v>63</c:v>
                </c:pt>
                <c:pt idx="352">
                  <c:v>62</c:v>
                </c:pt>
                <c:pt idx="353">
                  <c:v>63</c:v>
                </c:pt>
                <c:pt idx="354">
                  <c:v>64</c:v>
                </c:pt>
                <c:pt idx="355">
                  <c:v>71</c:v>
                </c:pt>
                <c:pt idx="356">
                  <c:v>69</c:v>
                </c:pt>
                <c:pt idx="357">
                  <c:v>69</c:v>
                </c:pt>
                <c:pt idx="358">
                  <c:v>70</c:v>
                </c:pt>
                <c:pt idx="359">
                  <c:v>70</c:v>
                </c:pt>
                <c:pt idx="360">
                  <c:v>70</c:v>
                </c:pt>
                <c:pt idx="361">
                  <c:v>69</c:v>
                </c:pt>
                <c:pt idx="362">
                  <c:v>69</c:v>
                </c:pt>
                <c:pt idx="363">
                  <c:v>71</c:v>
                </c:pt>
                <c:pt idx="364">
                  <c:v>71</c:v>
                </c:pt>
                <c:pt idx="365">
                  <c:v>72</c:v>
                </c:pt>
                <c:pt idx="366">
                  <c:v>70</c:v>
                </c:pt>
                <c:pt idx="367">
                  <c:v>69</c:v>
                </c:pt>
                <c:pt idx="368">
                  <c:v>71</c:v>
                </c:pt>
                <c:pt idx="369">
                  <c:v>70</c:v>
                </c:pt>
                <c:pt idx="370">
                  <c:v>70</c:v>
                </c:pt>
                <c:pt idx="371">
                  <c:v>70</c:v>
                </c:pt>
                <c:pt idx="372">
                  <c:v>69</c:v>
                </c:pt>
                <c:pt idx="373">
                  <c:v>71</c:v>
                </c:pt>
                <c:pt idx="374">
                  <c:v>68</c:v>
                </c:pt>
                <c:pt idx="375">
                  <c:v>74</c:v>
                </c:pt>
                <c:pt idx="376">
                  <c:v>81</c:v>
                </c:pt>
                <c:pt idx="377">
                  <c:v>76</c:v>
                </c:pt>
                <c:pt idx="378">
                  <c:v>77</c:v>
                </c:pt>
                <c:pt idx="379">
                  <c:v>76</c:v>
                </c:pt>
                <c:pt idx="380">
                  <c:v>78</c:v>
                </c:pt>
                <c:pt idx="381">
                  <c:v>76</c:v>
                </c:pt>
                <c:pt idx="382">
                  <c:v>75</c:v>
                </c:pt>
                <c:pt idx="383">
                  <c:v>79</c:v>
                </c:pt>
                <c:pt idx="384">
                  <c:v>76</c:v>
                </c:pt>
                <c:pt idx="385">
                  <c:v>80</c:v>
                </c:pt>
                <c:pt idx="386">
                  <c:v>77</c:v>
                </c:pt>
                <c:pt idx="387">
                  <c:v>79</c:v>
                </c:pt>
                <c:pt idx="388">
                  <c:v>80</c:v>
                </c:pt>
                <c:pt idx="389">
                  <c:v>75</c:v>
                </c:pt>
                <c:pt idx="390">
                  <c:v>77</c:v>
                </c:pt>
                <c:pt idx="391">
                  <c:v>77</c:v>
                </c:pt>
                <c:pt idx="392">
                  <c:v>78</c:v>
                </c:pt>
                <c:pt idx="393">
                  <c:v>79</c:v>
                </c:pt>
                <c:pt idx="394">
                  <c:v>75</c:v>
                </c:pt>
                <c:pt idx="395">
                  <c:v>78</c:v>
                </c:pt>
                <c:pt idx="396">
                  <c:v>81</c:v>
                </c:pt>
                <c:pt idx="397">
                  <c:v>77</c:v>
                </c:pt>
                <c:pt idx="398">
                  <c:v>74</c:v>
                </c:pt>
                <c:pt idx="399">
                  <c:v>86</c:v>
                </c:pt>
                <c:pt idx="400">
                  <c:v>78</c:v>
                </c:pt>
                <c:pt idx="401">
                  <c:v>80</c:v>
                </c:pt>
                <c:pt idx="402">
                  <c:v>74</c:v>
                </c:pt>
                <c:pt idx="403">
                  <c:v>75</c:v>
                </c:pt>
                <c:pt idx="404">
                  <c:v>71</c:v>
                </c:pt>
                <c:pt idx="405">
                  <c:v>73</c:v>
                </c:pt>
                <c:pt idx="406">
                  <c:v>72</c:v>
                </c:pt>
                <c:pt idx="407">
                  <c:v>72</c:v>
                </c:pt>
                <c:pt idx="408">
                  <c:v>73</c:v>
                </c:pt>
                <c:pt idx="409">
                  <c:v>76</c:v>
                </c:pt>
                <c:pt idx="410">
                  <c:v>72</c:v>
                </c:pt>
                <c:pt idx="411">
                  <c:v>74</c:v>
                </c:pt>
                <c:pt idx="412">
                  <c:v>73</c:v>
                </c:pt>
                <c:pt idx="413">
                  <c:v>75</c:v>
                </c:pt>
                <c:pt idx="414">
                  <c:v>72</c:v>
                </c:pt>
                <c:pt idx="415">
                  <c:v>73</c:v>
                </c:pt>
                <c:pt idx="416">
                  <c:v>72</c:v>
                </c:pt>
                <c:pt idx="417">
                  <c:v>76</c:v>
                </c:pt>
                <c:pt idx="418">
                  <c:v>74</c:v>
                </c:pt>
                <c:pt idx="419">
                  <c:v>74</c:v>
                </c:pt>
                <c:pt idx="420">
                  <c:v>74</c:v>
                </c:pt>
                <c:pt idx="421">
                  <c:v>76</c:v>
                </c:pt>
                <c:pt idx="422">
                  <c:v>75</c:v>
                </c:pt>
                <c:pt idx="423">
                  <c:v>76</c:v>
                </c:pt>
                <c:pt idx="424">
                  <c:v>76</c:v>
                </c:pt>
                <c:pt idx="425">
                  <c:v>76</c:v>
                </c:pt>
                <c:pt idx="426">
                  <c:v>75</c:v>
                </c:pt>
                <c:pt idx="427">
                  <c:v>72</c:v>
                </c:pt>
                <c:pt idx="428">
                  <c:v>75</c:v>
                </c:pt>
                <c:pt idx="429">
                  <c:v>76</c:v>
                </c:pt>
                <c:pt idx="430">
                  <c:v>76</c:v>
                </c:pt>
                <c:pt idx="431">
                  <c:v>73</c:v>
                </c:pt>
                <c:pt idx="432">
                  <c:v>72</c:v>
                </c:pt>
                <c:pt idx="433">
                  <c:v>76</c:v>
                </c:pt>
                <c:pt idx="434">
                  <c:v>72</c:v>
                </c:pt>
                <c:pt idx="435">
                  <c:v>73</c:v>
                </c:pt>
                <c:pt idx="436">
                  <c:v>77</c:v>
                </c:pt>
                <c:pt idx="437">
                  <c:v>72</c:v>
                </c:pt>
                <c:pt idx="438">
                  <c:v>76</c:v>
                </c:pt>
                <c:pt idx="439">
                  <c:v>74</c:v>
                </c:pt>
                <c:pt idx="440">
                  <c:v>71</c:v>
                </c:pt>
                <c:pt idx="441">
                  <c:v>73</c:v>
                </c:pt>
                <c:pt idx="442">
                  <c:v>72</c:v>
                </c:pt>
                <c:pt idx="443">
                  <c:v>74</c:v>
                </c:pt>
                <c:pt idx="444">
                  <c:v>77</c:v>
                </c:pt>
                <c:pt idx="445">
                  <c:v>74</c:v>
                </c:pt>
                <c:pt idx="446">
                  <c:v>73</c:v>
                </c:pt>
                <c:pt idx="447">
                  <c:v>72</c:v>
                </c:pt>
                <c:pt idx="448">
                  <c:v>76</c:v>
                </c:pt>
                <c:pt idx="449">
                  <c:v>79</c:v>
                </c:pt>
                <c:pt idx="450">
                  <c:v>75</c:v>
                </c:pt>
                <c:pt idx="451">
                  <c:v>77</c:v>
                </c:pt>
                <c:pt idx="452">
                  <c:v>74</c:v>
                </c:pt>
                <c:pt idx="453">
                  <c:v>74</c:v>
                </c:pt>
                <c:pt idx="454">
                  <c:v>68</c:v>
                </c:pt>
                <c:pt idx="455">
                  <c:v>68</c:v>
                </c:pt>
                <c:pt idx="456">
                  <c:v>74</c:v>
                </c:pt>
                <c:pt idx="457">
                  <c:v>70</c:v>
                </c:pt>
                <c:pt idx="458">
                  <c:v>70</c:v>
                </c:pt>
                <c:pt idx="459">
                  <c:v>72</c:v>
                </c:pt>
                <c:pt idx="460">
                  <c:v>70</c:v>
                </c:pt>
                <c:pt idx="461">
                  <c:v>67</c:v>
                </c:pt>
                <c:pt idx="462">
                  <c:v>66</c:v>
                </c:pt>
                <c:pt idx="463">
                  <c:v>68</c:v>
                </c:pt>
                <c:pt idx="464">
                  <c:v>70</c:v>
                </c:pt>
                <c:pt idx="465">
                  <c:v>69</c:v>
                </c:pt>
                <c:pt idx="466">
                  <c:v>65</c:v>
                </c:pt>
                <c:pt idx="467">
                  <c:v>62</c:v>
                </c:pt>
                <c:pt idx="468">
                  <c:v>59</c:v>
                </c:pt>
                <c:pt idx="469">
                  <c:v>58</c:v>
                </c:pt>
                <c:pt idx="470">
                  <c:v>54</c:v>
                </c:pt>
                <c:pt idx="471">
                  <c:v>54</c:v>
                </c:pt>
                <c:pt idx="472">
                  <c:v>54</c:v>
                </c:pt>
                <c:pt idx="473">
                  <c:v>57</c:v>
                </c:pt>
                <c:pt idx="474">
                  <c:v>58</c:v>
                </c:pt>
                <c:pt idx="475">
                  <c:v>60</c:v>
                </c:pt>
                <c:pt idx="476">
                  <c:v>58</c:v>
                </c:pt>
                <c:pt idx="477">
                  <c:v>59</c:v>
                </c:pt>
                <c:pt idx="478">
                  <c:v>54</c:v>
                </c:pt>
                <c:pt idx="479">
                  <c:v>50</c:v>
                </c:pt>
                <c:pt idx="480">
                  <c:v>47</c:v>
                </c:pt>
                <c:pt idx="481">
                  <c:v>48</c:v>
                </c:pt>
                <c:pt idx="482">
                  <c:v>48</c:v>
                </c:pt>
                <c:pt idx="483">
                  <c:v>50</c:v>
                </c:pt>
                <c:pt idx="484">
                  <c:v>47</c:v>
                </c:pt>
                <c:pt idx="485">
                  <c:v>48</c:v>
                </c:pt>
                <c:pt idx="486">
                  <c:v>43</c:v>
                </c:pt>
                <c:pt idx="487">
                  <c:v>50</c:v>
                </c:pt>
                <c:pt idx="488">
                  <c:v>49</c:v>
                </c:pt>
                <c:pt idx="489">
                  <c:v>49</c:v>
                </c:pt>
                <c:pt idx="490">
                  <c:v>44</c:v>
                </c:pt>
                <c:pt idx="491">
                  <c:v>37</c:v>
                </c:pt>
                <c:pt idx="492">
                  <c:v>38</c:v>
                </c:pt>
                <c:pt idx="493">
                  <c:v>47</c:v>
                </c:pt>
                <c:pt idx="494">
                  <c:v>46</c:v>
                </c:pt>
                <c:pt idx="495">
                  <c:v>48</c:v>
                </c:pt>
                <c:pt idx="496">
                  <c:v>43</c:v>
                </c:pt>
                <c:pt idx="497">
                  <c:v>42</c:v>
                </c:pt>
                <c:pt idx="498">
                  <c:v>43</c:v>
                </c:pt>
                <c:pt idx="499">
                  <c:v>46</c:v>
                </c:pt>
                <c:pt idx="500">
                  <c:v>46</c:v>
                </c:pt>
                <c:pt idx="501">
                  <c:v>47</c:v>
                </c:pt>
                <c:pt idx="502">
                  <c:v>45</c:v>
                </c:pt>
                <c:pt idx="503">
                  <c:v>42</c:v>
                </c:pt>
                <c:pt idx="504">
                  <c:v>43</c:v>
                </c:pt>
                <c:pt idx="505">
                  <c:v>46</c:v>
                </c:pt>
                <c:pt idx="506">
                  <c:v>42</c:v>
                </c:pt>
                <c:pt idx="507">
                  <c:v>39</c:v>
                </c:pt>
                <c:pt idx="508">
                  <c:v>39</c:v>
                </c:pt>
                <c:pt idx="509">
                  <c:v>38</c:v>
                </c:pt>
                <c:pt idx="510">
                  <c:v>34</c:v>
                </c:pt>
                <c:pt idx="511">
                  <c:v>35</c:v>
                </c:pt>
                <c:pt idx="512">
                  <c:v>37</c:v>
                </c:pt>
                <c:pt idx="513">
                  <c:v>32</c:v>
                </c:pt>
                <c:pt idx="514">
                  <c:v>31</c:v>
                </c:pt>
                <c:pt idx="515">
                  <c:v>31</c:v>
                </c:pt>
                <c:pt idx="516">
                  <c:v>26</c:v>
                </c:pt>
                <c:pt idx="517">
                  <c:v>22</c:v>
                </c:pt>
                <c:pt idx="518">
                  <c:v>17</c:v>
                </c:pt>
                <c:pt idx="519">
                  <c:v>17</c:v>
                </c:pt>
                <c:pt idx="520">
                  <c:v>16</c:v>
                </c:pt>
                <c:pt idx="521">
                  <c:v>16</c:v>
                </c:pt>
                <c:pt idx="522">
                  <c:v>16</c:v>
                </c:pt>
                <c:pt idx="523">
                  <c:v>14</c:v>
                </c:pt>
                <c:pt idx="524">
                  <c:v>14</c:v>
                </c:pt>
                <c:pt idx="525">
                  <c:v>13</c:v>
                </c:pt>
                <c:pt idx="526">
                  <c:v>11</c:v>
                </c:pt>
                <c:pt idx="527">
                  <c:v>8</c:v>
                </c:pt>
                <c:pt idx="528">
                  <c:v>11</c:v>
                </c:pt>
                <c:pt idx="529">
                  <c:v>7</c:v>
                </c:pt>
                <c:pt idx="530">
                  <c:v>7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4</c:v>
                </c:pt>
                <c:pt idx="536">
                  <c:v>2</c:v>
                </c:pt>
                <c:pt idx="537">
                  <c:v>5</c:v>
                </c:pt>
                <c:pt idx="538">
                  <c:v>3</c:v>
                </c:pt>
                <c:pt idx="539">
                  <c:v>5</c:v>
                </c:pt>
                <c:pt idx="540">
                  <c:v>4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5</c:v>
                </c:pt>
                <c:pt idx="545">
                  <c:v>2</c:v>
                </c:pt>
                <c:pt idx="546">
                  <c:v>2</c:v>
                </c:pt>
                <c:pt idx="547">
                  <c:v>4</c:v>
                </c:pt>
                <c:pt idx="548">
                  <c:v>4</c:v>
                </c:pt>
                <c:pt idx="549">
                  <c:v>3</c:v>
                </c:pt>
                <c:pt idx="550">
                  <c:v>3</c:v>
                </c:pt>
                <c:pt idx="551">
                  <c:v>5</c:v>
                </c:pt>
                <c:pt idx="552">
                  <c:v>4</c:v>
                </c:pt>
                <c:pt idx="553">
                  <c:v>6</c:v>
                </c:pt>
                <c:pt idx="554">
                  <c:v>6</c:v>
                </c:pt>
                <c:pt idx="555">
                  <c:v>4</c:v>
                </c:pt>
                <c:pt idx="556">
                  <c:v>3</c:v>
                </c:pt>
                <c:pt idx="557">
                  <c:v>2</c:v>
                </c:pt>
                <c:pt idx="558">
                  <c:v>3</c:v>
                </c:pt>
                <c:pt idx="559">
                  <c:v>2</c:v>
                </c:pt>
                <c:pt idx="560">
                  <c:v>5</c:v>
                </c:pt>
                <c:pt idx="561">
                  <c:v>5</c:v>
                </c:pt>
                <c:pt idx="562">
                  <c:v>3</c:v>
                </c:pt>
                <c:pt idx="563">
                  <c:v>4</c:v>
                </c:pt>
                <c:pt idx="564">
                  <c:v>1</c:v>
                </c:pt>
                <c:pt idx="565">
                  <c:v>3</c:v>
                </c:pt>
                <c:pt idx="566">
                  <c:v>4</c:v>
                </c:pt>
                <c:pt idx="567">
                  <c:v>3</c:v>
                </c:pt>
                <c:pt idx="568">
                  <c:v>4</c:v>
                </c:pt>
                <c:pt idx="569">
                  <c:v>2</c:v>
                </c:pt>
                <c:pt idx="570">
                  <c:v>0</c:v>
                </c:pt>
                <c:pt idx="571">
                  <c:v>0</c:v>
                </c:pt>
                <c:pt idx="572">
                  <c:v>2</c:v>
                </c:pt>
                <c:pt idx="573">
                  <c:v>3</c:v>
                </c:pt>
                <c:pt idx="574">
                  <c:v>4</c:v>
                </c:pt>
                <c:pt idx="575">
                  <c:v>5</c:v>
                </c:pt>
                <c:pt idx="576">
                  <c:v>2</c:v>
                </c:pt>
                <c:pt idx="577">
                  <c:v>3</c:v>
                </c:pt>
                <c:pt idx="578">
                  <c:v>1</c:v>
                </c:pt>
                <c:pt idx="579">
                  <c:v>2</c:v>
                </c:pt>
                <c:pt idx="580">
                  <c:v>1</c:v>
                </c:pt>
                <c:pt idx="581">
                  <c:v>2</c:v>
                </c:pt>
                <c:pt idx="582">
                  <c:v>1</c:v>
                </c:pt>
                <c:pt idx="583">
                  <c:v>0</c:v>
                </c:pt>
                <c:pt idx="584">
                  <c:v>2</c:v>
                </c:pt>
                <c:pt idx="585">
                  <c:v>3</c:v>
                </c:pt>
                <c:pt idx="586">
                  <c:v>1</c:v>
                </c:pt>
                <c:pt idx="587">
                  <c:v>1</c:v>
                </c:pt>
                <c:pt idx="588">
                  <c:v>4</c:v>
                </c:pt>
                <c:pt idx="589">
                  <c:v>4</c:v>
                </c:pt>
                <c:pt idx="590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2</c:v>
                </c:pt>
                <c:pt idx="594">
                  <c:v>3</c:v>
                </c:pt>
                <c:pt idx="595">
                  <c:v>5</c:v>
                </c:pt>
                <c:pt idx="596">
                  <c:v>5</c:v>
                </c:pt>
                <c:pt idx="597">
                  <c:v>2</c:v>
                </c:pt>
                <c:pt idx="598">
                  <c:v>0</c:v>
                </c:pt>
                <c:pt idx="599">
                  <c:v>0</c:v>
                </c:pt>
                <c:pt idx="600">
                  <c:v>2</c:v>
                </c:pt>
                <c:pt idx="601">
                  <c:v>2</c:v>
                </c:pt>
                <c:pt idx="602">
                  <c:v>3</c:v>
                </c:pt>
                <c:pt idx="603">
                  <c:v>2</c:v>
                </c:pt>
                <c:pt idx="604">
                  <c:v>3</c:v>
                </c:pt>
                <c:pt idx="605">
                  <c:v>4</c:v>
                </c:pt>
                <c:pt idx="606">
                  <c:v>1</c:v>
                </c:pt>
                <c:pt idx="607">
                  <c:v>2</c:v>
                </c:pt>
                <c:pt idx="608">
                  <c:v>3</c:v>
                </c:pt>
                <c:pt idx="609">
                  <c:v>2</c:v>
                </c:pt>
                <c:pt idx="610">
                  <c:v>2</c:v>
                </c:pt>
                <c:pt idx="611">
                  <c:v>3</c:v>
                </c:pt>
                <c:pt idx="612">
                  <c:v>2</c:v>
                </c:pt>
                <c:pt idx="613">
                  <c:v>1</c:v>
                </c:pt>
                <c:pt idx="614">
                  <c:v>2</c:v>
                </c:pt>
                <c:pt idx="615">
                  <c:v>3</c:v>
                </c:pt>
                <c:pt idx="616">
                  <c:v>3</c:v>
                </c:pt>
                <c:pt idx="617">
                  <c:v>2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1</c:v>
                </c:pt>
                <c:pt idx="622">
                  <c:v>1</c:v>
                </c:pt>
                <c:pt idx="623">
                  <c:v>2</c:v>
                </c:pt>
                <c:pt idx="624">
                  <c:v>2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2</c:v>
                </c:pt>
                <c:pt idx="629">
                  <c:v>1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0</c:v>
                </c:pt>
                <c:pt idx="634">
                  <c:v>0</c:v>
                </c:pt>
                <c:pt idx="635">
                  <c:v>1</c:v>
                </c:pt>
                <c:pt idx="636">
                  <c:v>1</c:v>
                </c:pt>
                <c:pt idx="637">
                  <c:v>2</c:v>
                </c:pt>
                <c:pt idx="638">
                  <c:v>2</c:v>
                </c:pt>
                <c:pt idx="639">
                  <c:v>1</c:v>
                </c:pt>
                <c:pt idx="640">
                  <c:v>2</c:v>
                </c:pt>
                <c:pt idx="641">
                  <c:v>1</c:v>
                </c:pt>
                <c:pt idx="642">
                  <c:v>1</c:v>
                </c:pt>
                <c:pt idx="643">
                  <c:v>0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7">
                  <c:v>3</c:v>
                </c:pt>
                <c:pt idx="648">
                  <c:v>3</c:v>
                </c:pt>
                <c:pt idx="649">
                  <c:v>4</c:v>
                </c:pt>
                <c:pt idx="650">
                  <c:v>2</c:v>
                </c:pt>
                <c:pt idx="651">
                  <c:v>5</c:v>
                </c:pt>
                <c:pt idx="652">
                  <c:v>4</c:v>
                </c:pt>
                <c:pt idx="653">
                  <c:v>6</c:v>
                </c:pt>
                <c:pt idx="654">
                  <c:v>6</c:v>
                </c:pt>
                <c:pt idx="655">
                  <c:v>8</c:v>
                </c:pt>
                <c:pt idx="656">
                  <c:v>6</c:v>
                </c:pt>
                <c:pt idx="657">
                  <c:v>8</c:v>
                </c:pt>
                <c:pt idx="658">
                  <c:v>7</c:v>
                </c:pt>
                <c:pt idx="659">
                  <c:v>9</c:v>
                </c:pt>
                <c:pt idx="660">
                  <c:v>9</c:v>
                </c:pt>
                <c:pt idx="661">
                  <c:v>6</c:v>
                </c:pt>
                <c:pt idx="662">
                  <c:v>7</c:v>
                </c:pt>
                <c:pt idx="663">
                  <c:v>6</c:v>
                </c:pt>
                <c:pt idx="664">
                  <c:v>9</c:v>
                </c:pt>
                <c:pt idx="665">
                  <c:v>10</c:v>
                </c:pt>
                <c:pt idx="666">
                  <c:v>9</c:v>
                </c:pt>
                <c:pt idx="667">
                  <c:v>9</c:v>
                </c:pt>
                <c:pt idx="668">
                  <c:v>6</c:v>
                </c:pt>
                <c:pt idx="669">
                  <c:v>7</c:v>
                </c:pt>
                <c:pt idx="670">
                  <c:v>9</c:v>
                </c:pt>
                <c:pt idx="671">
                  <c:v>9</c:v>
                </c:pt>
                <c:pt idx="672">
                  <c:v>11</c:v>
                </c:pt>
                <c:pt idx="673">
                  <c:v>10</c:v>
                </c:pt>
                <c:pt idx="674">
                  <c:v>9</c:v>
                </c:pt>
                <c:pt idx="675">
                  <c:v>13</c:v>
                </c:pt>
                <c:pt idx="676">
                  <c:v>14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20</c:v>
                </c:pt>
                <c:pt idx="681">
                  <c:v>20</c:v>
                </c:pt>
                <c:pt idx="682">
                  <c:v>20</c:v>
                </c:pt>
                <c:pt idx="683">
                  <c:v>22</c:v>
                </c:pt>
                <c:pt idx="684">
                  <c:v>20</c:v>
                </c:pt>
                <c:pt idx="685">
                  <c:v>22</c:v>
                </c:pt>
                <c:pt idx="686">
                  <c:v>22</c:v>
                </c:pt>
                <c:pt idx="687">
                  <c:v>22</c:v>
                </c:pt>
                <c:pt idx="688">
                  <c:v>20</c:v>
                </c:pt>
                <c:pt idx="689">
                  <c:v>21</c:v>
                </c:pt>
                <c:pt idx="690">
                  <c:v>22</c:v>
                </c:pt>
                <c:pt idx="691">
                  <c:v>19</c:v>
                </c:pt>
                <c:pt idx="692">
                  <c:v>20</c:v>
                </c:pt>
                <c:pt idx="693">
                  <c:v>19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17</c:v>
                </c:pt>
                <c:pt idx="698">
                  <c:v>16</c:v>
                </c:pt>
                <c:pt idx="699">
                  <c:v>16</c:v>
                </c:pt>
                <c:pt idx="700">
                  <c:v>16</c:v>
                </c:pt>
                <c:pt idx="701">
                  <c:v>18</c:v>
                </c:pt>
                <c:pt idx="702">
                  <c:v>17</c:v>
                </c:pt>
                <c:pt idx="703">
                  <c:v>17</c:v>
                </c:pt>
                <c:pt idx="704">
                  <c:v>17</c:v>
                </c:pt>
                <c:pt idx="705">
                  <c:v>11</c:v>
                </c:pt>
                <c:pt idx="706">
                  <c:v>13</c:v>
                </c:pt>
                <c:pt idx="707">
                  <c:v>15</c:v>
                </c:pt>
                <c:pt idx="708">
                  <c:v>16</c:v>
                </c:pt>
                <c:pt idx="709">
                  <c:v>14</c:v>
                </c:pt>
                <c:pt idx="710">
                  <c:v>13</c:v>
                </c:pt>
                <c:pt idx="711">
                  <c:v>7</c:v>
                </c:pt>
                <c:pt idx="712">
                  <c:v>7</c:v>
                </c:pt>
                <c:pt idx="713">
                  <c:v>7</c:v>
                </c:pt>
                <c:pt idx="714">
                  <c:v>5</c:v>
                </c:pt>
                <c:pt idx="715">
                  <c:v>7</c:v>
                </c:pt>
                <c:pt idx="716">
                  <c:v>4</c:v>
                </c:pt>
                <c:pt idx="717">
                  <c:v>5</c:v>
                </c:pt>
                <c:pt idx="718">
                  <c:v>6</c:v>
                </c:pt>
                <c:pt idx="719">
                  <c:v>6</c:v>
                </c:pt>
                <c:pt idx="720">
                  <c:v>6</c:v>
                </c:pt>
                <c:pt idx="721">
                  <c:v>5</c:v>
                </c:pt>
                <c:pt idx="722">
                  <c:v>8</c:v>
                </c:pt>
                <c:pt idx="723">
                  <c:v>4</c:v>
                </c:pt>
                <c:pt idx="724">
                  <c:v>5</c:v>
                </c:pt>
                <c:pt idx="725">
                  <c:v>5</c:v>
                </c:pt>
                <c:pt idx="726">
                  <c:v>4</c:v>
                </c:pt>
                <c:pt idx="727">
                  <c:v>5</c:v>
                </c:pt>
                <c:pt idx="728">
                  <c:v>4</c:v>
                </c:pt>
                <c:pt idx="729">
                  <c:v>7</c:v>
                </c:pt>
                <c:pt idx="730">
                  <c:v>5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4</c:v>
                </c:pt>
                <c:pt idx="735">
                  <c:v>6</c:v>
                </c:pt>
                <c:pt idx="736">
                  <c:v>6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6</c:v>
                </c:pt>
                <c:pt idx="742">
                  <c:v>5</c:v>
                </c:pt>
                <c:pt idx="743">
                  <c:v>9</c:v>
                </c:pt>
                <c:pt idx="744">
                  <c:v>7</c:v>
                </c:pt>
                <c:pt idx="745">
                  <c:v>4</c:v>
                </c:pt>
                <c:pt idx="746">
                  <c:v>5</c:v>
                </c:pt>
                <c:pt idx="747">
                  <c:v>4</c:v>
                </c:pt>
                <c:pt idx="748">
                  <c:v>2</c:v>
                </c:pt>
                <c:pt idx="749">
                  <c:v>3</c:v>
                </c:pt>
                <c:pt idx="750">
                  <c:v>4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5</c:v>
                </c:pt>
                <c:pt idx="756">
                  <c:v>5</c:v>
                </c:pt>
                <c:pt idx="757">
                  <c:v>6</c:v>
                </c:pt>
                <c:pt idx="758">
                  <c:v>2</c:v>
                </c:pt>
                <c:pt idx="759">
                  <c:v>3</c:v>
                </c:pt>
                <c:pt idx="760">
                  <c:v>3</c:v>
                </c:pt>
                <c:pt idx="761">
                  <c:v>4</c:v>
                </c:pt>
                <c:pt idx="762">
                  <c:v>2</c:v>
                </c:pt>
                <c:pt idx="763">
                  <c:v>1</c:v>
                </c:pt>
                <c:pt idx="764">
                  <c:v>2</c:v>
                </c:pt>
                <c:pt idx="765">
                  <c:v>1</c:v>
                </c:pt>
                <c:pt idx="766">
                  <c:v>1</c:v>
                </c:pt>
                <c:pt idx="767">
                  <c:v>3</c:v>
                </c:pt>
                <c:pt idx="768">
                  <c:v>4</c:v>
                </c:pt>
                <c:pt idx="769">
                  <c:v>1</c:v>
                </c:pt>
                <c:pt idx="770">
                  <c:v>1</c:v>
                </c:pt>
                <c:pt idx="771">
                  <c:v>2</c:v>
                </c:pt>
                <c:pt idx="772">
                  <c:v>2</c:v>
                </c:pt>
                <c:pt idx="773">
                  <c:v>1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2</c:v>
                </c:pt>
                <c:pt idx="782">
                  <c:v>1</c:v>
                </c:pt>
                <c:pt idx="783">
                  <c:v>3</c:v>
                </c:pt>
                <c:pt idx="784">
                  <c:v>4</c:v>
                </c:pt>
                <c:pt idx="785">
                  <c:v>5</c:v>
                </c:pt>
                <c:pt idx="786">
                  <c:v>4</c:v>
                </c:pt>
                <c:pt idx="787">
                  <c:v>3</c:v>
                </c:pt>
                <c:pt idx="788">
                  <c:v>3</c:v>
                </c:pt>
                <c:pt idx="789">
                  <c:v>4</c:v>
                </c:pt>
                <c:pt idx="790">
                  <c:v>4</c:v>
                </c:pt>
                <c:pt idx="791">
                  <c:v>7</c:v>
                </c:pt>
                <c:pt idx="792">
                  <c:v>6</c:v>
                </c:pt>
                <c:pt idx="793">
                  <c:v>7</c:v>
                </c:pt>
                <c:pt idx="794">
                  <c:v>7</c:v>
                </c:pt>
                <c:pt idx="795">
                  <c:v>6</c:v>
                </c:pt>
                <c:pt idx="796">
                  <c:v>8</c:v>
                </c:pt>
                <c:pt idx="797">
                  <c:v>5</c:v>
                </c:pt>
                <c:pt idx="798">
                  <c:v>6</c:v>
                </c:pt>
                <c:pt idx="799">
                  <c:v>6</c:v>
                </c:pt>
                <c:pt idx="800">
                  <c:v>6</c:v>
                </c:pt>
                <c:pt idx="801">
                  <c:v>7</c:v>
                </c:pt>
                <c:pt idx="802">
                  <c:v>7</c:v>
                </c:pt>
                <c:pt idx="803">
                  <c:v>5</c:v>
                </c:pt>
                <c:pt idx="804">
                  <c:v>8</c:v>
                </c:pt>
                <c:pt idx="805">
                  <c:v>7</c:v>
                </c:pt>
                <c:pt idx="806">
                  <c:v>6</c:v>
                </c:pt>
                <c:pt idx="807">
                  <c:v>7</c:v>
                </c:pt>
                <c:pt idx="808">
                  <c:v>5</c:v>
                </c:pt>
                <c:pt idx="809">
                  <c:v>5</c:v>
                </c:pt>
                <c:pt idx="810">
                  <c:v>6</c:v>
                </c:pt>
                <c:pt idx="811">
                  <c:v>5</c:v>
                </c:pt>
                <c:pt idx="812">
                  <c:v>6</c:v>
                </c:pt>
                <c:pt idx="813">
                  <c:v>6</c:v>
                </c:pt>
                <c:pt idx="814">
                  <c:v>6</c:v>
                </c:pt>
                <c:pt idx="815">
                  <c:v>5</c:v>
                </c:pt>
                <c:pt idx="816">
                  <c:v>4</c:v>
                </c:pt>
                <c:pt idx="817">
                  <c:v>7</c:v>
                </c:pt>
                <c:pt idx="818">
                  <c:v>3</c:v>
                </c:pt>
                <c:pt idx="819">
                  <c:v>6</c:v>
                </c:pt>
                <c:pt idx="820">
                  <c:v>7</c:v>
                </c:pt>
                <c:pt idx="821">
                  <c:v>6</c:v>
                </c:pt>
                <c:pt idx="822">
                  <c:v>5</c:v>
                </c:pt>
                <c:pt idx="823">
                  <c:v>5</c:v>
                </c:pt>
                <c:pt idx="824">
                  <c:v>4</c:v>
                </c:pt>
                <c:pt idx="825">
                  <c:v>4</c:v>
                </c:pt>
                <c:pt idx="826">
                  <c:v>3</c:v>
                </c:pt>
                <c:pt idx="827">
                  <c:v>3</c:v>
                </c:pt>
                <c:pt idx="828">
                  <c:v>6</c:v>
                </c:pt>
                <c:pt idx="829">
                  <c:v>7</c:v>
                </c:pt>
                <c:pt idx="830">
                  <c:v>6</c:v>
                </c:pt>
                <c:pt idx="831">
                  <c:v>7</c:v>
                </c:pt>
                <c:pt idx="832">
                  <c:v>7</c:v>
                </c:pt>
                <c:pt idx="833">
                  <c:v>9</c:v>
                </c:pt>
                <c:pt idx="834">
                  <c:v>9</c:v>
                </c:pt>
                <c:pt idx="835">
                  <c:v>9</c:v>
                </c:pt>
                <c:pt idx="836">
                  <c:v>5</c:v>
                </c:pt>
                <c:pt idx="837">
                  <c:v>7</c:v>
                </c:pt>
                <c:pt idx="838">
                  <c:v>6</c:v>
                </c:pt>
                <c:pt idx="839">
                  <c:v>7</c:v>
                </c:pt>
                <c:pt idx="840">
                  <c:v>7</c:v>
                </c:pt>
                <c:pt idx="841">
                  <c:v>10</c:v>
                </c:pt>
                <c:pt idx="842">
                  <c:v>9</c:v>
                </c:pt>
                <c:pt idx="843">
                  <c:v>6</c:v>
                </c:pt>
                <c:pt idx="844">
                  <c:v>6</c:v>
                </c:pt>
                <c:pt idx="845">
                  <c:v>4</c:v>
                </c:pt>
                <c:pt idx="846">
                  <c:v>5</c:v>
                </c:pt>
                <c:pt idx="847">
                  <c:v>6</c:v>
                </c:pt>
                <c:pt idx="848">
                  <c:v>6</c:v>
                </c:pt>
                <c:pt idx="849">
                  <c:v>6</c:v>
                </c:pt>
                <c:pt idx="850">
                  <c:v>6</c:v>
                </c:pt>
                <c:pt idx="851">
                  <c:v>6</c:v>
                </c:pt>
                <c:pt idx="852">
                  <c:v>7</c:v>
                </c:pt>
                <c:pt idx="853">
                  <c:v>5</c:v>
                </c:pt>
                <c:pt idx="854">
                  <c:v>6</c:v>
                </c:pt>
                <c:pt idx="855">
                  <c:v>7</c:v>
                </c:pt>
                <c:pt idx="856">
                  <c:v>7</c:v>
                </c:pt>
                <c:pt idx="857">
                  <c:v>3</c:v>
                </c:pt>
                <c:pt idx="858">
                  <c:v>5</c:v>
                </c:pt>
                <c:pt idx="859">
                  <c:v>5</c:v>
                </c:pt>
                <c:pt idx="860">
                  <c:v>6</c:v>
                </c:pt>
                <c:pt idx="861">
                  <c:v>7</c:v>
                </c:pt>
                <c:pt idx="862">
                  <c:v>7</c:v>
                </c:pt>
                <c:pt idx="863">
                  <c:v>6</c:v>
                </c:pt>
                <c:pt idx="864">
                  <c:v>4</c:v>
                </c:pt>
                <c:pt idx="865">
                  <c:v>5</c:v>
                </c:pt>
                <c:pt idx="866">
                  <c:v>5</c:v>
                </c:pt>
                <c:pt idx="867">
                  <c:v>5</c:v>
                </c:pt>
                <c:pt idx="868">
                  <c:v>2</c:v>
                </c:pt>
                <c:pt idx="869">
                  <c:v>2</c:v>
                </c:pt>
                <c:pt idx="870">
                  <c:v>1</c:v>
                </c:pt>
                <c:pt idx="871">
                  <c:v>1</c:v>
                </c:pt>
                <c:pt idx="872">
                  <c:v>5</c:v>
                </c:pt>
                <c:pt idx="873">
                  <c:v>2</c:v>
                </c:pt>
                <c:pt idx="874">
                  <c:v>0</c:v>
                </c:pt>
                <c:pt idx="875">
                  <c:v>0</c:v>
                </c:pt>
                <c:pt idx="876">
                  <c:v>1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EA-423E-A506-32CABD03261B}"/>
            </c:ext>
          </c:extLst>
        </c:ser>
        <c:ser>
          <c:idx val="2"/>
          <c:order val="1"/>
          <c:tx>
            <c:strRef>
              <c:f>teste!$F$1</c:f>
              <c:strCache>
                <c:ptCount val="1"/>
                <c:pt idx="0">
                  <c:v>N Leitos de CTI ativos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teste!$A$2:$A$887</c:f>
              <c:numCache>
                <c:formatCode>m/d/yyyy</c:formatCode>
                <c:ptCount val="886"/>
                <c:pt idx="0">
                  <c:v>43919</c:v>
                </c:pt>
                <c:pt idx="1">
                  <c:v>43920</c:v>
                </c:pt>
                <c:pt idx="2">
                  <c:v>43921</c:v>
                </c:pt>
                <c:pt idx="3">
                  <c:v>43922</c:v>
                </c:pt>
                <c:pt idx="4">
                  <c:v>43923</c:v>
                </c:pt>
                <c:pt idx="5">
                  <c:v>43924</c:v>
                </c:pt>
                <c:pt idx="6">
                  <c:v>43925</c:v>
                </c:pt>
                <c:pt idx="7">
                  <c:v>43926</c:v>
                </c:pt>
                <c:pt idx="8">
                  <c:v>43927</c:v>
                </c:pt>
                <c:pt idx="9">
                  <c:v>43928</c:v>
                </c:pt>
                <c:pt idx="10">
                  <c:v>43929</c:v>
                </c:pt>
                <c:pt idx="11">
                  <c:v>43930</c:v>
                </c:pt>
                <c:pt idx="12">
                  <c:v>43931</c:v>
                </c:pt>
                <c:pt idx="13">
                  <c:v>43932</c:v>
                </c:pt>
                <c:pt idx="14">
                  <c:v>43933</c:v>
                </c:pt>
                <c:pt idx="15">
                  <c:v>43934</c:v>
                </c:pt>
                <c:pt idx="16">
                  <c:v>43935</c:v>
                </c:pt>
                <c:pt idx="17">
                  <c:v>43936</c:v>
                </c:pt>
                <c:pt idx="18">
                  <c:v>43937</c:v>
                </c:pt>
                <c:pt idx="19">
                  <c:v>43938</c:v>
                </c:pt>
                <c:pt idx="20">
                  <c:v>43939</c:v>
                </c:pt>
                <c:pt idx="21">
                  <c:v>43940</c:v>
                </c:pt>
                <c:pt idx="22">
                  <c:v>43941</c:v>
                </c:pt>
                <c:pt idx="23">
                  <c:v>43942</c:v>
                </c:pt>
                <c:pt idx="24">
                  <c:v>43943</c:v>
                </c:pt>
                <c:pt idx="25">
                  <c:v>43944</c:v>
                </c:pt>
                <c:pt idx="26">
                  <c:v>43945</c:v>
                </c:pt>
                <c:pt idx="27">
                  <c:v>43946</c:v>
                </c:pt>
                <c:pt idx="28">
                  <c:v>43947</c:v>
                </c:pt>
                <c:pt idx="29">
                  <c:v>43948</c:v>
                </c:pt>
                <c:pt idx="30">
                  <c:v>43949</c:v>
                </c:pt>
                <c:pt idx="31">
                  <c:v>43950</c:v>
                </c:pt>
                <c:pt idx="32">
                  <c:v>43951</c:v>
                </c:pt>
                <c:pt idx="33">
                  <c:v>43952</c:v>
                </c:pt>
                <c:pt idx="34">
                  <c:v>43953</c:v>
                </c:pt>
                <c:pt idx="35">
                  <c:v>43954</c:v>
                </c:pt>
                <c:pt idx="36">
                  <c:v>43955</c:v>
                </c:pt>
                <c:pt idx="37">
                  <c:v>43956</c:v>
                </c:pt>
                <c:pt idx="38">
                  <c:v>43957</c:v>
                </c:pt>
                <c:pt idx="39">
                  <c:v>43958</c:v>
                </c:pt>
                <c:pt idx="40">
                  <c:v>43959</c:v>
                </c:pt>
                <c:pt idx="41">
                  <c:v>43960</c:v>
                </c:pt>
                <c:pt idx="42">
                  <c:v>43961</c:v>
                </c:pt>
                <c:pt idx="43">
                  <c:v>43962</c:v>
                </c:pt>
                <c:pt idx="44">
                  <c:v>43963</c:v>
                </c:pt>
                <c:pt idx="45">
                  <c:v>43964</c:v>
                </c:pt>
                <c:pt idx="46">
                  <c:v>43965</c:v>
                </c:pt>
                <c:pt idx="47">
                  <c:v>43966</c:v>
                </c:pt>
                <c:pt idx="48">
                  <c:v>43967</c:v>
                </c:pt>
                <c:pt idx="49">
                  <c:v>43968</c:v>
                </c:pt>
                <c:pt idx="50">
                  <c:v>43969</c:v>
                </c:pt>
                <c:pt idx="51">
                  <c:v>43970</c:v>
                </c:pt>
                <c:pt idx="52">
                  <c:v>43971</c:v>
                </c:pt>
                <c:pt idx="53">
                  <c:v>43972</c:v>
                </c:pt>
                <c:pt idx="54">
                  <c:v>43973</c:v>
                </c:pt>
                <c:pt idx="55">
                  <c:v>43974</c:v>
                </c:pt>
                <c:pt idx="56">
                  <c:v>43975</c:v>
                </c:pt>
                <c:pt idx="57">
                  <c:v>43976</c:v>
                </c:pt>
                <c:pt idx="58">
                  <c:v>43977</c:v>
                </c:pt>
                <c:pt idx="59">
                  <c:v>43978</c:v>
                </c:pt>
                <c:pt idx="60">
                  <c:v>43979</c:v>
                </c:pt>
                <c:pt idx="61">
                  <c:v>43980</c:v>
                </c:pt>
                <c:pt idx="62">
                  <c:v>43981</c:v>
                </c:pt>
                <c:pt idx="63">
                  <c:v>43982</c:v>
                </c:pt>
                <c:pt idx="64">
                  <c:v>43983</c:v>
                </c:pt>
                <c:pt idx="65">
                  <c:v>43984</c:v>
                </c:pt>
                <c:pt idx="66">
                  <c:v>43985</c:v>
                </c:pt>
                <c:pt idx="67">
                  <c:v>43986</c:v>
                </c:pt>
                <c:pt idx="68">
                  <c:v>43987</c:v>
                </c:pt>
                <c:pt idx="69">
                  <c:v>43988</c:v>
                </c:pt>
                <c:pt idx="70">
                  <c:v>43989</c:v>
                </c:pt>
                <c:pt idx="71">
                  <c:v>43990</c:v>
                </c:pt>
                <c:pt idx="72">
                  <c:v>43991</c:v>
                </c:pt>
                <c:pt idx="73">
                  <c:v>43992</c:v>
                </c:pt>
                <c:pt idx="74">
                  <c:v>43993</c:v>
                </c:pt>
                <c:pt idx="75">
                  <c:v>43994</c:v>
                </c:pt>
                <c:pt idx="76">
                  <c:v>43995</c:v>
                </c:pt>
                <c:pt idx="77">
                  <c:v>43996</c:v>
                </c:pt>
                <c:pt idx="78">
                  <c:v>43997</c:v>
                </c:pt>
                <c:pt idx="79">
                  <c:v>43998</c:v>
                </c:pt>
                <c:pt idx="80">
                  <c:v>43999</c:v>
                </c:pt>
                <c:pt idx="81">
                  <c:v>44000</c:v>
                </c:pt>
                <c:pt idx="82">
                  <c:v>44001</c:v>
                </c:pt>
                <c:pt idx="83">
                  <c:v>44002</c:v>
                </c:pt>
                <c:pt idx="84">
                  <c:v>44003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44009</c:v>
                </c:pt>
                <c:pt idx="91">
                  <c:v>44010</c:v>
                </c:pt>
                <c:pt idx="92">
                  <c:v>44011</c:v>
                </c:pt>
                <c:pt idx="93">
                  <c:v>44012</c:v>
                </c:pt>
                <c:pt idx="94">
                  <c:v>44013</c:v>
                </c:pt>
                <c:pt idx="95">
                  <c:v>44014</c:v>
                </c:pt>
                <c:pt idx="96">
                  <c:v>44015</c:v>
                </c:pt>
                <c:pt idx="97">
                  <c:v>44016</c:v>
                </c:pt>
                <c:pt idx="98">
                  <c:v>44017</c:v>
                </c:pt>
                <c:pt idx="99">
                  <c:v>44018</c:v>
                </c:pt>
                <c:pt idx="100">
                  <c:v>44019</c:v>
                </c:pt>
                <c:pt idx="101">
                  <c:v>44020</c:v>
                </c:pt>
                <c:pt idx="102">
                  <c:v>44021</c:v>
                </c:pt>
                <c:pt idx="103">
                  <c:v>44022</c:v>
                </c:pt>
                <c:pt idx="104">
                  <c:v>44023</c:v>
                </c:pt>
                <c:pt idx="105">
                  <c:v>44024</c:v>
                </c:pt>
                <c:pt idx="106">
                  <c:v>44025</c:v>
                </c:pt>
                <c:pt idx="107">
                  <c:v>44026</c:v>
                </c:pt>
                <c:pt idx="108">
                  <c:v>44027</c:v>
                </c:pt>
                <c:pt idx="109">
                  <c:v>44028</c:v>
                </c:pt>
                <c:pt idx="110">
                  <c:v>44029</c:v>
                </c:pt>
                <c:pt idx="111">
                  <c:v>44030</c:v>
                </c:pt>
                <c:pt idx="112">
                  <c:v>44031</c:v>
                </c:pt>
                <c:pt idx="113">
                  <c:v>44032</c:v>
                </c:pt>
                <c:pt idx="114">
                  <c:v>44033</c:v>
                </c:pt>
                <c:pt idx="115">
                  <c:v>44034</c:v>
                </c:pt>
                <c:pt idx="116">
                  <c:v>44035</c:v>
                </c:pt>
                <c:pt idx="117">
                  <c:v>44036</c:v>
                </c:pt>
                <c:pt idx="118">
                  <c:v>44037</c:v>
                </c:pt>
                <c:pt idx="119">
                  <c:v>44038</c:v>
                </c:pt>
                <c:pt idx="120">
                  <c:v>44039</c:v>
                </c:pt>
                <c:pt idx="121">
                  <c:v>44040</c:v>
                </c:pt>
                <c:pt idx="122">
                  <c:v>44041</c:v>
                </c:pt>
                <c:pt idx="123">
                  <c:v>44042</c:v>
                </c:pt>
                <c:pt idx="124">
                  <c:v>44043</c:v>
                </c:pt>
                <c:pt idx="125">
                  <c:v>44044</c:v>
                </c:pt>
                <c:pt idx="126">
                  <c:v>44045</c:v>
                </c:pt>
                <c:pt idx="127">
                  <c:v>44046</c:v>
                </c:pt>
                <c:pt idx="128">
                  <c:v>44047</c:v>
                </c:pt>
                <c:pt idx="129">
                  <c:v>44048</c:v>
                </c:pt>
                <c:pt idx="130">
                  <c:v>44049</c:v>
                </c:pt>
                <c:pt idx="131">
                  <c:v>44050</c:v>
                </c:pt>
                <c:pt idx="132">
                  <c:v>44051</c:v>
                </c:pt>
                <c:pt idx="133">
                  <c:v>44052</c:v>
                </c:pt>
                <c:pt idx="134">
                  <c:v>44053</c:v>
                </c:pt>
                <c:pt idx="135">
                  <c:v>44054</c:v>
                </c:pt>
                <c:pt idx="136">
                  <c:v>44055</c:v>
                </c:pt>
                <c:pt idx="137">
                  <c:v>44056</c:v>
                </c:pt>
                <c:pt idx="138">
                  <c:v>44057</c:v>
                </c:pt>
                <c:pt idx="139">
                  <c:v>44058</c:v>
                </c:pt>
                <c:pt idx="140">
                  <c:v>44059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44065</c:v>
                </c:pt>
                <c:pt idx="147">
                  <c:v>44066</c:v>
                </c:pt>
                <c:pt idx="148">
                  <c:v>44067</c:v>
                </c:pt>
                <c:pt idx="149">
                  <c:v>44068</c:v>
                </c:pt>
                <c:pt idx="150">
                  <c:v>44069</c:v>
                </c:pt>
                <c:pt idx="151">
                  <c:v>44070</c:v>
                </c:pt>
                <c:pt idx="152">
                  <c:v>44071</c:v>
                </c:pt>
                <c:pt idx="153">
                  <c:v>44072</c:v>
                </c:pt>
                <c:pt idx="154">
                  <c:v>44073</c:v>
                </c:pt>
                <c:pt idx="155">
                  <c:v>44074</c:v>
                </c:pt>
                <c:pt idx="156">
                  <c:v>44075</c:v>
                </c:pt>
                <c:pt idx="157">
                  <c:v>44076</c:v>
                </c:pt>
                <c:pt idx="158">
                  <c:v>44077</c:v>
                </c:pt>
                <c:pt idx="159">
                  <c:v>44078</c:v>
                </c:pt>
                <c:pt idx="160">
                  <c:v>44079</c:v>
                </c:pt>
                <c:pt idx="161">
                  <c:v>44080</c:v>
                </c:pt>
                <c:pt idx="162">
                  <c:v>44081</c:v>
                </c:pt>
                <c:pt idx="163">
                  <c:v>44082</c:v>
                </c:pt>
                <c:pt idx="164">
                  <c:v>44083</c:v>
                </c:pt>
                <c:pt idx="165">
                  <c:v>44084</c:v>
                </c:pt>
                <c:pt idx="166">
                  <c:v>44085</c:v>
                </c:pt>
                <c:pt idx="167">
                  <c:v>44086</c:v>
                </c:pt>
                <c:pt idx="168">
                  <c:v>44087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44093</c:v>
                </c:pt>
                <c:pt idx="175">
                  <c:v>44094</c:v>
                </c:pt>
                <c:pt idx="176">
                  <c:v>44095</c:v>
                </c:pt>
                <c:pt idx="177">
                  <c:v>44096</c:v>
                </c:pt>
                <c:pt idx="178">
                  <c:v>44097</c:v>
                </c:pt>
                <c:pt idx="179">
                  <c:v>44098</c:v>
                </c:pt>
                <c:pt idx="180">
                  <c:v>44099</c:v>
                </c:pt>
                <c:pt idx="181">
                  <c:v>44100</c:v>
                </c:pt>
                <c:pt idx="182">
                  <c:v>44101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44107</c:v>
                </c:pt>
                <c:pt idx="189">
                  <c:v>44108</c:v>
                </c:pt>
                <c:pt idx="190">
                  <c:v>44109</c:v>
                </c:pt>
                <c:pt idx="191">
                  <c:v>44110</c:v>
                </c:pt>
                <c:pt idx="192">
                  <c:v>44111</c:v>
                </c:pt>
                <c:pt idx="193">
                  <c:v>44112</c:v>
                </c:pt>
                <c:pt idx="194">
                  <c:v>44113</c:v>
                </c:pt>
                <c:pt idx="195">
                  <c:v>44114</c:v>
                </c:pt>
                <c:pt idx="196">
                  <c:v>44115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44121</c:v>
                </c:pt>
                <c:pt idx="203">
                  <c:v>44122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44128</c:v>
                </c:pt>
                <c:pt idx="210">
                  <c:v>44129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44135</c:v>
                </c:pt>
                <c:pt idx="217">
                  <c:v>44136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44142</c:v>
                </c:pt>
                <c:pt idx="224">
                  <c:v>44143</c:v>
                </c:pt>
                <c:pt idx="225">
                  <c:v>44144</c:v>
                </c:pt>
                <c:pt idx="226">
                  <c:v>44145</c:v>
                </c:pt>
                <c:pt idx="227">
                  <c:v>44146</c:v>
                </c:pt>
                <c:pt idx="228">
                  <c:v>44147</c:v>
                </c:pt>
                <c:pt idx="229">
                  <c:v>44148</c:v>
                </c:pt>
                <c:pt idx="230">
                  <c:v>44149</c:v>
                </c:pt>
                <c:pt idx="231">
                  <c:v>44150</c:v>
                </c:pt>
                <c:pt idx="232">
                  <c:v>44151</c:v>
                </c:pt>
                <c:pt idx="233">
                  <c:v>44152</c:v>
                </c:pt>
                <c:pt idx="234">
                  <c:v>44153</c:v>
                </c:pt>
                <c:pt idx="235">
                  <c:v>44154</c:v>
                </c:pt>
                <c:pt idx="236">
                  <c:v>44155</c:v>
                </c:pt>
                <c:pt idx="237">
                  <c:v>44156</c:v>
                </c:pt>
                <c:pt idx="238">
                  <c:v>44157</c:v>
                </c:pt>
                <c:pt idx="239">
                  <c:v>44158</c:v>
                </c:pt>
                <c:pt idx="240">
                  <c:v>44159</c:v>
                </c:pt>
                <c:pt idx="241">
                  <c:v>44160</c:v>
                </c:pt>
                <c:pt idx="242">
                  <c:v>44161</c:v>
                </c:pt>
                <c:pt idx="243">
                  <c:v>44162</c:v>
                </c:pt>
                <c:pt idx="244">
                  <c:v>44163</c:v>
                </c:pt>
                <c:pt idx="245">
                  <c:v>44164</c:v>
                </c:pt>
                <c:pt idx="246">
                  <c:v>44165</c:v>
                </c:pt>
                <c:pt idx="247">
                  <c:v>44166</c:v>
                </c:pt>
                <c:pt idx="248">
                  <c:v>44167</c:v>
                </c:pt>
                <c:pt idx="249">
                  <c:v>44168</c:v>
                </c:pt>
                <c:pt idx="250">
                  <c:v>44169</c:v>
                </c:pt>
                <c:pt idx="251">
                  <c:v>44170</c:v>
                </c:pt>
                <c:pt idx="252">
                  <c:v>44171</c:v>
                </c:pt>
                <c:pt idx="253">
                  <c:v>44172</c:v>
                </c:pt>
                <c:pt idx="254">
                  <c:v>44173</c:v>
                </c:pt>
                <c:pt idx="255">
                  <c:v>44174</c:v>
                </c:pt>
                <c:pt idx="256">
                  <c:v>44175</c:v>
                </c:pt>
                <c:pt idx="257">
                  <c:v>44176</c:v>
                </c:pt>
                <c:pt idx="258">
                  <c:v>44177</c:v>
                </c:pt>
                <c:pt idx="259">
                  <c:v>44178</c:v>
                </c:pt>
                <c:pt idx="260">
                  <c:v>44179</c:v>
                </c:pt>
                <c:pt idx="261">
                  <c:v>44180</c:v>
                </c:pt>
                <c:pt idx="262">
                  <c:v>44181</c:v>
                </c:pt>
                <c:pt idx="263">
                  <c:v>44182</c:v>
                </c:pt>
                <c:pt idx="264">
                  <c:v>44183</c:v>
                </c:pt>
                <c:pt idx="265">
                  <c:v>44184</c:v>
                </c:pt>
                <c:pt idx="266">
                  <c:v>44185</c:v>
                </c:pt>
                <c:pt idx="267">
                  <c:v>44186</c:v>
                </c:pt>
                <c:pt idx="268">
                  <c:v>44187</c:v>
                </c:pt>
                <c:pt idx="269">
                  <c:v>44188</c:v>
                </c:pt>
                <c:pt idx="270">
                  <c:v>44189</c:v>
                </c:pt>
                <c:pt idx="271">
                  <c:v>44190</c:v>
                </c:pt>
                <c:pt idx="272">
                  <c:v>44191</c:v>
                </c:pt>
                <c:pt idx="273">
                  <c:v>44192</c:v>
                </c:pt>
                <c:pt idx="274">
                  <c:v>44193</c:v>
                </c:pt>
                <c:pt idx="275">
                  <c:v>44194</c:v>
                </c:pt>
                <c:pt idx="276">
                  <c:v>44195</c:v>
                </c:pt>
                <c:pt idx="277">
                  <c:v>44196</c:v>
                </c:pt>
                <c:pt idx="278">
                  <c:v>44197</c:v>
                </c:pt>
                <c:pt idx="279">
                  <c:v>44198</c:v>
                </c:pt>
                <c:pt idx="280">
                  <c:v>44199</c:v>
                </c:pt>
                <c:pt idx="281">
                  <c:v>44200</c:v>
                </c:pt>
                <c:pt idx="282">
                  <c:v>44201</c:v>
                </c:pt>
                <c:pt idx="283">
                  <c:v>44202</c:v>
                </c:pt>
                <c:pt idx="284">
                  <c:v>44203</c:v>
                </c:pt>
                <c:pt idx="285">
                  <c:v>44204</c:v>
                </c:pt>
                <c:pt idx="286">
                  <c:v>44205</c:v>
                </c:pt>
                <c:pt idx="287">
                  <c:v>44206</c:v>
                </c:pt>
                <c:pt idx="288">
                  <c:v>44207</c:v>
                </c:pt>
                <c:pt idx="289">
                  <c:v>44208</c:v>
                </c:pt>
                <c:pt idx="290">
                  <c:v>44209</c:v>
                </c:pt>
                <c:pt idx="291">
                  <c:v>44210</c:v>
                </c:pt>
                <c:pt idx="292">
                  <c:v>44211</c:v>
                </c:pt>
                <c:pt idx="293">
                  <c:v>44212</c:v>
                </c:pt>
                <c:pt idx="294">
                  <c:v>44213</c:v>
                </c:pt>
                <c:pt idx="295">
                  <c:v>44214</c:v>
                </c:pt>
                <c:pt idx="296">
                  <c:v>44215</c:v>
                </c:pt>
                <c:pt idx="297">
                  <c:v>44216</c:v>
                </c:pt>
                <c:pt idx="298">
                  <c:v>44217</c:v>
                </c:pt>
                <c:pt idx="299">
                  <c:v>44218</c:v>
                </c:pt>
                <c:pt idx="300">
                  <c:v>44219</c:v>
                </c:pt>
                <c:pt idx="301">
                  <c:v>44220</c:v>
                </c:pt>
                <c:pt idx="302">
                  <c:v>44221</c:v>
                </c:pt>
                <c:pt idx="303">
                  <c:v>44222</c:v>
                </c:pt>
                <c:pt idx="304">
                  <c:v>44223</c:v>
                </c:pt>
                <c:pt idx="305">
                  <c:v>44224</c:v>
                </c:pt>
                <c:pt idx="306">
                  <c:v>44225</c:v>
                </c:pt>
                <c:pt idx="307">
                  <c:v>44226</c:v>
                </c:pt>
                <c:pt idx="308">
                  <c:v>44227</c:v>
                </c:pt>
                <c:pt idx="309">
                  <c:v>44228</c:v>
                </c:pt>
                <c:pt idx="310">
                  <c:v>44229</c:v>
                </c:pt>
                <c:pt idx="311">
                  <c:v>44230</c:v>
                </c:pt>
                <c:pt idx="312">
                  <c:v>44231</c:v>
                </c:pt>
                <c:pt idx="313">
                  <c:v>44232</c:v>
                </c:pt>
                <c:pt idx="314">
                  <c:v>44233</c:v>
                </c:pt>
                <c:pt idx="315">
                  <c:v>44234</c:v>
                </c:pt>
                <c:pt idx="316">
                  <c:v>44235</c:v>
                </c:pt>
                <c:pt idx="317">
                  <c:v>44236</c:v>
                </c:pt>
                <c:pt idx="318">
                  <c:v>44237</c:v>
                </c:pt>
                <c:pt idx="319">
                  <c:v>44238</c:v>
                </c:pt>
                <c:pt idx="320">
                  <c:v>44239</c:v>
                </c:pt>
                <c:pt idx="321">
                  <c:v>44240</c:v>
                </c:pt>
                <c:pt idx="322">
                  <c:v>44241</c:v>
                </c:pt>
                <c:pt idx="323">
                  <c:v>44242</c:v>
                </c:pt>
                <c:pt idx="324">
                  <c:v>44243</c:v>
                </c:pt>
                <c:pt idx="325">
                  <c:v>44244</c:v>
                </c:pt>
                <c:pt idx="326">
                  <c:v>44245</c:v>
                </c:pt>
                <c:pt idx="327">
                  <c:v>44246</c:v>
                </c:pt>
                <c:pt idx="328">
                  <c:v>44247</c:v>
                </c:pt>
                <c:pt idx="329">
                  <c:v>44248</c:v>
                </c:pt>
                <c:pt idx="330">
                  <c:v>44249</c:v>
                </c:pt>
                <c:pt idx="331">
                  <c:v>44250</c:v>
                </c:pt>
                <c:pt idx="332">
                  <c:v>44251</c:v>
                </c:pt>
                <c:pt idx="333">
                  <c:v>44252</c:v>
                </c:pt>
                <c:pt idx="334">
                  <c:v>44253</c:v>
                </c:pt>
                <c:pt idx="335">
                  <c:v>44254</c:v>
                </c:pt>
                <c:pt idx="336">
                  <c:v>44255</c:v>
                </c:pt>
                <c:pt idx="337">
                  <c:v>44256</c:v>
                </c:pt>
                <c:pt idx="338">
                  <c:v>44257</c:v>
                </c:pt>
                <c:pt idx="339">
                  <c:v>44258</c:v>
                </c:pt>
                <c:pt idx="340">
                  <c:v>44259</c:v>
                </c:pt>
                <c:pt idx="341">
                  <c:v>44260</c:v>
                </c:pt>
                <c:pt idx="342">
                  <c:v>44261</c:v>
                </c:pt>
                <c:pt idx="343">
                  <c:v>44262</c:v>
                </c:pt>
                <c:pt idx="344">
                  <c:v>44263</c:v>
                </c:pt>
                <c:pt idx="345">
                  <c:v>44264</c:v>
                </c:pt>
                <c:pt idx="346">
                  <c:v>44265</c:v>
                </c:pt>
                <c:pt idx="347">
                  <c:v>44266</c:v>
                </c:pt>
                <c:pt idx="348">
                  <c:v>44267</c:v>
                </c:pt>
                <c:pt idx="349">
                  <c:v>44268</c:v>
                </c:pt>
                <c:pt idx="350">
                  <c:v>44269</c:v>
                </c:pt>
                <c:pt idx="351">
                  <c:v>44270</c:v>
                </c:pt>
                <c:pt idx="352">
                  <c:v>44271</c:v>
                </c:pt>
                <c:pt idx="353">
                  <c:v>44272</c:v>
                </c:pt>
                <c:pt idx="354">
                  <c:v>44273</c:v>
                </c:pt>
                <c:pt idx="355">
                  <c:v>44274</c:v>
                </c:pt>
                <c:pt idx="356">
                  <c:v>44275</c:v>
                </c:pt>
                <c:pt idx="357">
                  <c:v>44276</c:v>
                </c:pt>
                <c:pt idx="358">
                  <c:v>44277</c:v>
                </c:pt>
                <c:pt idx="359">
                  <c:v>44278</c:v>
                </c:pt>
                <c:pt idx="360">
                  <c:v>44279</c:v>
                </c:pt>
                <c:pt idx="361">
                  <c:v>44280</c:v>
                </c:pt>
                <c:pt idx="362">
                  <c:v>44281</c:v>
                </c:pt>
                <c:pt idx="363">
                  <c:v>44282</c:v>
                </c:pt>
                <c:pt idx="364">
                  <c:v>44283</c:v>
                </c:pt>
                <c:pt idx="365">
                  <c:v>44284</c:v>
                </c:pt>
                <c:pt idx="366">
                  <c:v>44285</c:v>
                </c:pt>
                <c:pt idx="367">
                  <c:v>44286</c:v>
                </c:pt>
                <c:pt idx="368">
                  <c:v>44287</c:v>
                </c:pt>
                <c:pt idx="369">
                  <c:v>44288</c:v>
                </c:pt>
                <c:pt idx="370">
                  <c:v>44289</c:v>
                </c:pt>
                <c:pt idx="371">
                  <c:v>44290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44296</c:v>
                </c:pt>
                <c:pt idx="378">
                  <c:v>44297</c:v>
                </c:pt>
                <c:pt idx="379">
                  <c:v>44298</c:v>
                </c:pt>
                <c:pt idx="380">
                  <c:v>44299</c:v>
                </c:pt>
                <c:pt idx="381">
                  <c:v>44300</c:v>
                </c:pt>
                <c:pt idx="382">
                  <c:v>44301</c:v>
                </c:pt>
                <c:pt idx="383">
                  <c:v>44302</c:v>
                </c:pt>
                <c:pt idx="384">
                  <c:v>44303</c:v>
                </c:pt>
                <c:pt idx="385">
                  <c:v>44304</c:v>
                </c:pt>
                <c:pt idx="386">
                  <c:v>44305</c:v>
                </c:pt>
                <c:pt idx="387">
                  <c:v>44306</c:v>
                </c:pt>
                <c:pt idx="388">
                  <c:v>44307</c:v>
                </c:pt>
                <c:pt idx="389">
                  <c:v>44308</c:v>
                </c:pt>
                <c:pt idx="390">
                  <c:v>44309</c:v>
                </c:pt>
                <c:pt idx="391">
                  <c:v>44310</c:v>
                </c:pt>
                <c:pt idx="392">
                  <c:v>44311</c:v>
                </c:pt>
                <c:pt idx="393">
                  <c:v>44312</c:v>
                </c:pt>
                <c:pt idx="394">
                  <c:v>44313</c:v>
                </c:pt>
                <c:pt idx="395">
                  <c:v>44314</c:v>
                </c:pt>
                <c:pt idx="396">
                  <c:v>44315</c:v>
                </c:pt>
                <c:pt idx="397">
                  <c:v>44316</c:v>
                </c:pt>
                <c:pt idx="398">
                  <c:v>44317</c:v>
                </c:pt>
                <c:pt idx="399">
                  <c:v>44318</c:v>
                </c:pt>
                <c:pt idx="400">
                  <c:v>44319</c:v>
                </c:pt>
                <c:pt idx="401">
                  <c:v>44320</c:v>
                </c:pt>
                <c:pt idx="402">
                  <c:v>44321</c:v>
                </c:pt>
                <c:pt idx="403">
                  <c:v>44322</c:v>
                </c:pt>
                <c:pt idx="404">
                  <c:v>44323</c:v>
                </c:pt>
                <c:pt idx="405">
                  <c:v>44324</c:v>
                </c:pt>
                <c:pt idx="406">
                  <c:v>44325</c:v>
                </c:pt>
                <c:pt idx="407">
                  <c:v>44326</c:v>
                </c:pt>
                <c:pt idx="408">
                  <c:v>44327</c:v>
                </c:pt>
                <c:pt idx="409">
                  <c:v>44328</c:v>
                </c:pt>
                <c:pt idx="410">
                  <c:v>44329</c:v>
                </c:pt>
                <c:pt idx="411">
                  <c:v>44330</c:v>
                </c:pt>
                <c:pt idx="412">
                  <c:v>44331</c:v>
                </c:pt>
                <c:pt idx="413">
                  <c:v>44332</c:v>
                </c:pt>
                <c:pt idx="414">
                  <c:v>44333</c:v>
                </c:pt>
                <c:pt idx="415">
                  <c:v>44334</c:v>
                </c:pt>
                <c:pt idx="416">
                  <c:v>44335</c:v>
                </c:pt>
                <c:pt idx="417">
                  <c:v>44336</c:v>
                </c:pt>
                <c:pt idx="418">
                  <c:v>44337</c:v>
                </c:pt>
                <c:pt idx="419">
                  <c:v>44338</c:v>
                </c:pt>
                <c:pt idx="420">
                  <c:v>44339</c:v>
                </c:pt>
                <c:pt idx="421">
                  <c:v>44340</c:v>
                </c:pt>
                <c:pt idx="422">
                  <c:v>44341</c:v>
                </c:pt>
                <c:pt idx="423">
                  <c:v>44342</c:v>
                </c:pt>
                <c:pt idx="424">
                  <c:v>44343</c:v>
                </c:pt>
                <c:pt idx="425">
                  <c:v>44344</c:v>
                </c:pt>
                <c:pt idx="426">
                  <c:v>44345</c:v>
                </c:pt>
                <c:pt idx="427">
                  <c:v>44346</c:v>
                </c:pt>
                <c:pt idx="428">
                  <c:v>44347</c:v>
                </c:pt>
                <c:pt idx="429">
                  <c:v>44348</c:v>
                </c:pt>
                <c:pt idx="430">
                  <c:v>44349</c:v>
                </c:pt>
                <c:pt idx="431">
                  <c:v>44350</c:v>
                </c:pt>
                <c:pt idx="432">
                  <c:v>44351</c:v>
                </c:pt>
                <c:pt idx="433">
                  <c:v>44352</c:v>
                </c:pt>
                <c:pt idx="434">
                  <c:v>44353</c:v>
                </c:pt>
                <c:pt idx="435">
                  <c:v>44354</c:v>
                </c:pt>
                <c:pt idx="436">
                  <c:v>44355</c:v>
                </c:pt>
                <c:pt idx="437">
                  <c:v>44356</c:v>
                </c:pt>
                <c:pt idx="438">
                  <c:v>44357</c:v>
                </c:pt>
                <c:pt idx="439">
                  <c:v>44358</c:v>
                </c:pt>
                <c:pt idx="440">
                  <c:v>44359</c:v>
                </c:pt>
                <c:pt idx="441">
                  <c:v>44360</c:v>
                </c:pt>
                <c:pt idx="442">
                  <c:v>44361</c:v>
                </c:pt>
                <c:pt idx="443">
                  <c:v>44362</c:v>
                </c:pt>
                <c:pt idx="444">
                  <c:v>44363</c:v>
                </c:pt>
                <c:pt idx="445">
                  <c:v>44364</c:v>
                </c:pt>
                <c:pt idx="446">
                  <c:v>44365</c:v>
                </c:pt>
                <c:pt idx="447">
                  <c:v>44366</c:v>
                </c:pt>
                <c:pt idx="448">
                  <c:v>44367</c:v>
                </c:pt>
                <c:pt idx="449">
                  <c:v>44368</c:v>
                </c:pt>
                <c:pt idx="450">
                  <c:v>44369</c:v>
                </c:pt>
                <c:pt idx="451">
                  <c:v>44370</c:v>
                </c:pt>
                <c:pt idx="452">
                  <c:v>44371</c:v>
                </c:pt>
                <c:pt idx="453">
                  <c:v>44372</c:v>
                </c:pt>
                <c:pt idx="454">
                  <c:v>44373</c:v>
                </c:pt>
                <c:pt idx="455">
                  <c:v>44374</c:v>
                </c:pt>
                <c:pt idx="456">
                  <c:v>44375</c:v>
                </c:pt>
                <c:pt idx="457">
                  <c:v>44376</c:v>
                </c:pt>
                <c:pt idx="458">
                  <c:v>44377</c:v>
                </c:pt>
                <c:pt idx="459">
                  <c:v>44378</c:v>
                </c:pt>
                <c:pt idx="460">
                  <c:v>44379</c:v>
                </c:pt>
                <c:pt idx="461">
                  <c:v>44380</c:v>
                </c:pt>
                <c:pt idx="462">
                  <c:v>44381</c:v>
                </c:pt>
                <c:pt idx="463">
                  <c:v>44382</c:v>
                </c:pt>
                <c:pt idx="464">
                  <c:v>44383</c:v>
                </c:pt>
                <c:pt idx="465">
                  <c:v>44384</c:v>
                </c:pt>
                <c:pt idx="466">
                  <c:v>44385</c:v>
                </c:pt>
                <c:pt idx="467">
                  <c:v>44386</c:v>
                </c:pt>
                <c:pt idx="468">
                  <c:v>44387</c:v>
                </c:pt>
                <c:pt idx="469">
                  <c:v>44388</c:v>
                </c:pt>
                <c:pt idx="470">
                  <c:v>44389</c:v>
                </c:pt>
                <c:pt idx="471">
                  <c:v>44390</c:v>
                </c:pt>
                <c:pt idx="472">
                  <c:v>44391</c:v>
                </c:pt>
                <c:pt idx="473">
                  <c:v>44392</c:v>
                </c:pt>
                <c:pt idx="474">
                  <c:v>44393</c:v>
                </c:pt>
                <c:pt idx="475">
                  <c:v>44394</c:v>
                </c:pt>
                <c:pt idx="476">
                  <c:v>44395</c:v>
                </c:pt>
                <c:pt idx="477">
                  <c:v>44396</c:v>
                </c:pt>
                <c:pt idx="478">
                  <c:v>44397</c:v>
                </c:pt>
                <c:pt idx="479">
                  <c:v>44398</c:v>
                </c:pt>
                <c:pt idx="480">
                  <c:v>44399</c:v>
                </c:pt>
                <c:pt idx="481">
                  <c:v>44400</c:v>
                </c:pt>
                <c:pt idx="482">
                  <c:v>44401</c:v>
                </c:pt>
                <c:pt idx="483">
                  <c:v>44402</c:v>
                </c:pt>
                <c:pt idx="484">
                  <c:v>44403</c:v>
                </c:pt>
                <c:pt idx="485">
                  <c:v>44404</c:v>
                </c:pt>
                <c:pt idx="486">
                  <c:v>44405</c:v>
                </c:pt>
                <c:pt idx="487">
                  <c:v>44406</c:v>
                </c:pt>
                <c:pt idx="488">
                  <c:v>44407</c:v>
                </c:pt>
                <c:pt idx="489">
                  <c:v>44408</c:v>
                </c:pt>
                <c:pt idx="490">
                  <c:v>44409</c:v>
                </c:pt>
                <c:pt idx="491">
                  <c:v>44410</c:v>
                </c:pt>
                <c:pt idx="492">
                  <c:v>44411</c:v>
                </c:pt>
                <c:pt idx="493">
                  <c:v>44412</c:v>
                </c:pt>
                <c:pt idx="494">
                  <c:v>44413</c:v>
                </c:pt>
                <c:pt idx="495">
                  <c:v>44414</c:v>
                </c:pt>
                <c:pt idx="496">
                  <c:v>44415</c:v>
                </c:pt>
                <c:pt idx="497">
                  <c:v>44416</c:v>
                </c:pt>
                <c:pt idx="498">
                  <c:v>44417</c:v>
                </c:pt>
                <c:pt idx="499">
                  <c:v>44418</c:v>
                </c:pt>
                <c:pt idx="500">
                  <c:v>44419</c:v>
                </c:pt>
                <c:pt idx="501">
                  <c:v>44420</c:v>
                </c:pt>
                <c:pt idx="502">
                  <c:v>44421</c:v>
                </c:pt>
                <c:pt idx="503">
                  <c:v>44422</c:v>
                </c:pt>
                <c:pt idx="504">
                  <c:v>44423</c:v>
                </c:pt>
                <c:pt idx="505">
                  <c:v>44424</c:v>
                </c:pt>
                <c:pt idx="506">
                  <c:v>44425</c:v>
                </c:pt>
                <c:pt idx="507">
                  <c:v>44426</c:v>
                </c:pt>
                <c:pt idx="508">
                  <c:v>44427</c:v>
                </c:pt>
                <c:pt idx="509">
                  <c:v>44428</c:v>
                </c:pt>
                <c:pt idx="510">
                  <c:v>44429</c:v>
                </c:pt>
                <c:pt idx="511">
                  <c:v>44430</c:v>
                </c:pt>
                <c:pt idx="512">
                  <c:v>44431</c:v>
                </c:pt>
                <c:pt idx="513">
                  <c:v>44432</c:v>
                </c:pt>
                <c:pt idx="514">
                  <c:v>44433</c:v>
                </c:pt>
                <c:pt idx="515">
                  <c:v>44434</c:v>
                </c:pt>
                <c:pt idx="516">
                  <c:v>44435</c:v>
                </c:pt>
                <c:pt idx="517">
                  <c:v>44436</c:v>
                </c:pt>
                <c:pt idx="518">
                  <c:v>44437</c:v>
                </c:pt>
                <c:pt idx="519">
                  <c:v>44438</c:v>
                </c:pt>
                <c:pt idx="520">
                  <c:v>44439</c:v>
                </c:pt>
                <c:pt idx="521">
                  <c:v>44440</c:v>
                </c:pt>
                <c:pt idx="522">
                  <c:v>44441</c:v>
                </c:pt>
                <c:pt idx="523">
                  <c:v>44442</c:v>
                </c:pt>
                <c:pt idx="524">
                  <c:v>44443</c:v>
                </c:pt>
                <c:pt idx="525">
                  <c:v>44444</c:v>
                </c:pt>
                <c:pt idx="526">
                  <c:v>44445</c:v>
                </c:pt>
                <c:pt idx="527">
                  <c:v>44446</c:v>
                </c:pt>
                <c:pt idx="528">
                  <c:v>44447</c:v>
                </c:pt>
                <c:pt idx="529">
                  <c:v>44448</c:v>
                </c:pt>
                <c:pt idx="530">
                  <c:v>44449</c:v>
                </c:pt>
                <c:pt idx="531">
                  <c:v>44450</c:v>
                </c:pt>
                <c:pt idx="532">
                  <c:v>44451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44457</c:v>
                </c:pt>
                <c:pt idx="539">
                  <c:v>44458</c:v>
                </c:pt>
                <c:pt idx="540">
                  <c:v>44459</c:v>
                </c:pt>
                <c:pt idx="541">
                  <c:v>44460</c:v>
                </c:pt>
                <c:pt idx="542">
                  <c:v>44461</c:v>
                </c:pt>
                <c:pt idx="543">
                  <c:v>44462</c:v>
                </c:pt>
                <c:pt idx="544">
                  <c:v>44463</c:v>
                </c:pt>
                <c:pt idx="545">
                  <c:v>44464</c:v>
                </c:pt>
                <c:pt idx="546">
                  <c:v>44465</c:v>
                </c:pt>
                <c:pt idx="547">
                  <c:v>44466</c:v>
                </c:pt>
                <c:pt idx="548">
                  <c:v>44467</c:v>
                </c:pt>
                <c:pt idx="549">
                  <c:v>44468</c:v>
                </c:pt>
                <c:pt idx="550">
                  <c:v>44469</c:v>
                </c:pt>
                <c:pt idx="551">
                  <c:v>44470</c:v>
                </c:pt>
                <c:pt idx="552">
                  <c:v>44471</c:v>
                </c:pt>
                <c:pt idx="553">
                  <c:v>44472</c:v>
                </c:pt>
                <c:pt idx="554">
                  <c:v>44473</c:v>
                </c:pt>
                <c:pt idx="555">
                  <c:v>44474</c:v>
                </c:pt>
                <c:pt idx="556">
                  <c:v>44475</c:v>
                </c:pt>
                <c:pt idx="557">
                  <c:v>44476</c:v>
                </c:pt>
                <c:pt idx="558">
                  <c:v>44477</c:v>
                </c:pt>
                <c:pt idx="559">
                  <c:v>44478</c:v>
                </c:pt>
                <c:pt idx="560">
                  <c:v>44479</c:v>
                </c:pt>
                <c:pt idx="561">
                  <c:v>44480</c:v>
                </c:pt>
                <c:pt idx="562">
                  <c:v>44481</c:v>
                </c:pt>
                <c:pt idx="563">
                  <c:v>44482</c:v>
                </c:pt>
                <c:pt idx="564">
                  <c:v>44483</c:v>
                </c:pt>
                <c:pt idx="565">
                  <c:v>44484</c:v>
                </c:pt>
                <c:pt idx="566">
                  <c:v>44485</c:v>
                </c:pt>
                <c:pt idx="567">
                  <c:v>44486</c:v>
                </c:pt>
                <c:pt idx="568">
                  <c:v>44487</c:v>
                </c:pt>
                <c:pt idx="569">
                  <c:v>44488</c:v>
                </c:pt>
                <c:pt idx="570">
                  <c:v>44489</c:v>
                </c:pt>
                <c:pt idx="571">
                  <c:v>44490</c:v>
                </c:pt>
                <c:pt idx="572">
                  <c:v>44491</c:v>
                </c:pt>
                <c:pt idx="573">
                  <c:v>44492</c:v>
                </c:pt>
                <c:pt idx="574">
                  <c:v>44493</c:v>
                </c:pt>
                <c:pt idx="575">
                  <c:v>44494</c:v>
                </c:pt>
                <c:pt idx="576">
                  <c:v>44495</c:v>
                </c:pt>
                <c:pt idx="577">
                  <c:v>44496</c:v>
                </c:pt>
                <c:pt idx="578">
                  <c:v>44497</c:v>
                </c:pt>
                <c:pt idx="579">
                  <c:v>44498</c:v>
                </c:pt>
                <c:pt idx="580">
                  <c:v>44499</c:v>
                </c:pt>
                <c:pt idx="581">
                  <c:v>44500</c:v>
                </c:pt>
                <c:pt idx="582">
                  <c:v>44501</c:v>
                </c:pt>
                <c:pt idx="583">
                  <c:v>44502</c:v>
                </c:pt>
                <c:pt idx="584">
                  <c:v>44503</c:v>
                </c:pt>
                <c:pt idx="585">
                  <c:v>44504</c:v>
                </c:pt>
                <c:pt idx="586">
                  <c:v>44505</c:v>
                </c:pt>
                <c:pt idx="587">
                  <c:v>44506</c:v>
                </c:pt>
                <c:pt idx="588">
                  <c:v>44507</c:v>
                </c:pt>
                <c:pt idx="589">
                  <c:v>44508</c:v>
                </c:pt>
                <c:pt idx="590">
                  <c:v>44509</c:v>
                </c:pt>
                <c:pt idx="591">
                  <c:v>44510</c:v>
                </c:pt>
                <c:pt idx="592">
                  <c:v>44511</c:v>
                </c:pt>
                <c:pt idx="593">
                  <c:v>44512</c:v>
                </c:pt>
                <c:pt idx="594">
                  <c:v>44513</c:v>
                </c:pt>
                <c:pt idx="595">
                  <c:v>44514</c:v>
                </c:pt>
                <c:pt idx="596">
                  <c:v>44515</c:v>
                </c:pt>
                <c:pt idx="597">
                  <c:v>44516</c:v>
                </c:pt>
                <c:pt idx="598">
                  <c:v>44517</c:v>
                </c:pt>
                <c:pt idx="599">
                  <c:v>44518</c:v>
                </c:pt>
                <c:pt idx="600">
                  <c:v>44519</c:v>
                </c:pt>
                <c:pt idx="601">
                  <c:v>44520</c:v>
                </c:pt>
                <c:pt idx="602">
                  <c:v>44521</c:v>
                </c:pt>
                <c:pt idx="603">
                  <c:v>44522</c:v>
                </c:pt>
                <c:pt idx="604">
                  <c:v>44523</c:v>
                </c:pt>
                <c:pt idx="605">
                  <c:v>44524</c:v>
                </c:pt>
                <c:pt idx="606">
                  <c:v>44525</c:v>
                </c:pt>
                <c:pt idx="607">
                  <c:v>44526</c:v>
                </c:pt>
                <c:pt idx="608">
                  <c:v>44527</c:v>
                </c:pt>
                <c:pt idx="609">
                  <c:v>44528</c:v>
                </c:pt>
                <c:pt idx="610">
                  <c:v>44529</c:v>
                </c:pt>
                <c:pt idx="611">
                  <c:v>44530</c:v>
                </c:pt>
                <c:pt idx="612">
                  <c:v>44531</c:v>
                </c:pt>
                <c:pt idx="613">
                  <c:v>44532</c:v>
                </c:pt>
                <c:pt idx="614">
                  <c:v>44533</c:v>
                </c:pt>
                <c:pt idx="615">
                  <c:v>44534</c:v>
                </c:pt>
                <c:pt idx="616">
                  <c:v>44535</c:v>
                </c:pt>
                <c:pt idx="617">
                  <c:v>44536</c:v>
                </c:pt>
                <c:pt idx="618">
                  <c:v>44537</c:v>
                </c:pt>
                <c:pt idx="619">
                  <c:v>44538</c:v>
                </c:pt>
                <c:pt idx="620">
                  <c:v>44539</c:v>
                </c:pt>
                <c:pt idx="621">
                  <c:v>44540</c:v>
                </c:pt>
                <c:pt idx="622">
                  <c:v>44541</c:v>
                </c:pt>
                <c:pt idx="623">
                  <c:v>44542</c:v>
                </c:pt>
                <c:pt idx="624">
                  <c:v>44543</c:v>
                </c:pt>
                <c:pt idx="625">
                  <c:v>44544</c:v>
                </c:pt>
                <c:pt idx="626">
                  <c:v>44545</c:v>
                </c:pt>
                <c:pt idx="627">
                  <c:v>44546</c:v>
                </c:pt>
                <c:pt idx="628">
                  <c:v>44547</c:v>
                </c:pt>
                <c:pt idx="629">
                  <c:v>44548</c:v>
                </c:pt>
                <c:pt idx="630">
                  <c:v>44549</c:v>
                </c:pt>
                <c:pt idx="631">
                  <c:v>44550</c:v>
                </c:pt>
                <c:pt idx="632">
                  <c:v>44551</c:v>
                </c:pt>
                <c:pt idx="633">
                  <c:v>44552</c:v>
                </c:pt>
                <c:pt idx="634">
                  <c:v>44553</c:v>
                </c:pt>
                <c:pt idx="635">
                  <c:v>44554</c:v>
                </c:pt>
                <c:pt idx="636">
                  <c:v>44555</c:v>
                </c:pt>
                <c:pt idx="637">
                  <c:v>44556</c:v>
                </c:pt>
                <c:pt idx="638">
                  <c:v>44557</c:v>
                </c:pt>
                <c:pt idx="639">
                  <c:v>44558</c:v>
                </c:pt>
                <c:pt idx="640">
                  <c:v>44559</c:v>
                </c:pt>
                <c:pt idx="641">
                  <c:v>44560</c:v>
                </c:pt>
                <c:pt idx="642">
                  <c:v>44561</c:v>
                </c:pt>
                <c:pt idx="643">
                  <c:v>44562</c:v>
                </c:pt>
                <c:pt idx="644">
                  <c:v>44563</c:v>
                </c:pt>
                <c:pt idx="645">
                  <c:v>44564</c:v>
                </c:pt>
                <c:pt idx="646">
                  <c:v>44565</c:v>
                </c:pt>
                <c:pt idx="647">
                  <c:v>44566</c:v>
                </c:pt>
                <c:pt idx="648">
                  <c:v>44567</c:v>
                </c:pt>
                <c:pt idx="649">
                  <c:v>44568</c:v>
                </c:pt>
                <c:pt idx="650">
                  <c:v>44569</c:v>
                </c:pt>
                <c:pt idx="651">
                  <c:v>44570</c:v>
                </c:pt>
                <c:pt idx="652">
                  <c:v>44571</c:v>
                </c:pt>
                <c:pt idx="653">
                  <c:v>44572</c:v>
                </c:pt>
                <c:pt idx="654">
                  <c:v>44573</c:v>
                </c:pt>
                <c:pt idx="655">
                  <c:v>44574</c:v>
                </c:pt>
                <c:pt idx="656">
                  <c:v>44575</c:v>
                </c:pt>
                <c:pt idx="657">
                  <c:v>44576</c:v>
                </c:pt>
                <c:pt idx="658">
                  <c:v>44577</c:v>
                </c:pt>
                <c:pt idx="659">
                  <c:v>44578</c:v>
                </c:pt>
                <c:pt idx="660">
                  <c:v>44579</c:v>
                </c:pt>
                <c:pt idx="661">
                  <c:v>44580</c:v>
                </c:pt>
                <c:pt idx="662">
                  <c:v>44581</c:v>
                </c:pt>
                <c:pt idx="663">
                  <c:v>44582</c:v>
                </c:pt>
                <c:pt idx="664">
                  <c:v>44583</c:v>
                </c:pt>
                <c:pt idx="665">
                  <c:v>44584</c:v>
                </c:pt>
                <c:pt idx="666">
                  <c:v>44585</c:v>
                </c:pt>
                <c:pt idx="667">
                  <c:v>44586</c:v>
                </c:pt>
                <c:pt idx="668">
                  <c:v>44587</c:v>
                </c:pt>
                <c:pt idx="669">
                  <c:v>44588</c:v>
                </c:pt>
                <c:pt idx="670">
                  <c:v>44589</c:v>
                </c:pt>
                <c:pt idx="671">
                  <c:v>44590</c:v>
                </c:pt>
                <c:pt idx="672">
                  <c:v>44591</c:v>
                </c:pt>
                <c:pt idx="673">
                  <c:v>44592</c:v>
                </c:pt>
                <c:pt idx="674">
                  <c:v>44593</c:v>
                </c:pt>
                <c:pt idx="675">
                  <c:v>44594</c:v>
                </c:pt>
                <c:pt idx="676">
                  <c:v>44595</c:v>
                </c:pt>
                <c:pt idx="677">
                  <c:v>44596</c:v>
                </c:pt>
                <c:pt idx="678">
                  <c:v>44597</c:v>
                </c:pt>
                <c:pt idx="679">
                  <c:v>44598</c:v>
                </c:pt>
                <c:pt idx="680">
                  <c:v>44599</c:v>
                </c:pt>
                <c:pt idx="681">
                  <c:v>44600</c:v>
                </c:pt>
                <c:pt idx="682">
                  <c:v>44601</c:v>
                </c:pt>
                <c:pt idx="683">
                  <c:v>44602</c:v>
                </c:pt>
                <c:pt idx="684">
                  <c:v>44603</c:v>
                </c:pt>
                <c:pt idx="685">
                  <c:v>44604</c:v>
                </c:pt>
                <c:pt idx="686">
                  <c:v>44605</c:v>
                </c:pt>
                <c:pt idx="687">
                  <c:v>44606</c:v>
                </c:pt>
                <c:pt idx="688">
                  <c:v>44607</c:v>
                </c:pt>
                <c:pt idx="689">
                  <c:v>44608</c:v>
                </c:pt>
                <c:pt idx="690">
                  <c:v>44609</c:v>
                </c:pt>
                <c:pt idx="691">
                  <c:v>44610</c:v>
                </c:pt>
                <c:pt idx="692">
                  <c:v>44611</c:v>
                </c:pt>
                <c:pt idx="693">
                  <c:v>44612</c:v>
                </c:pt>
                <c:pt idx="694">
                  <c:v>44613</c:v>
                </c:pt>
                <c:pt idx="695">
                  <c:v>44614</c:v>
                </c:pt>
                <c:pt idx="696">
                  <c:v>44615</c:v>
                </c:pt>
                <c:pt idx="697">
                  <c:v>44616</c:v>
                </c:pt>
                <c:pt idx="698">
                  <c:v>44617</c:v>
                </c:pt>
                <c:pt idx="699">
                  <c:v>44618</c:v>
                </c:pt>
                <c:pt idx="700">
                  <c:v>44619</c:v>
                </c:pt>
                <c:pt idx="701">
                  <c:v>44620</c:v>
                </c:pt>
                <c:pt idx="702">
                  <c:v>44621</c:v>
                </c:pt>
                <c:pt idx="703">
                  <c:v>44622</c:v>
                </c:pt>
                <c:pt idx="704">
                  <c:v>44623</c:v>
                </c:pt>
                <c:pt idx="705">
                  <c:v>44624</c:v>
                </c:pt>
                <c:pt idx="706">
                  <c:v>44625</c:v>
                </c:pt>
                <c:pt idx="707">
                  <c:v>44626</c:v>
                </c:pt>
                <c:pt idx="708">
                  <c:v>44627</c:v>
                </c:pt>
                <c:pt idx="709">
                  <c:v>44628</c:v>
                </c:pt>
                <c:pt idx="710">
                  <c:v>44629</c:v>
                </c:pt>
                <c:pt idx="711">
                  <c:v>44630</c:v>
                </c:pt>
                <c:pt idx="712">
                  <c:v>44631</c:v>
                </c:pt>
                <c:pt idx="713">
                  <c:v>44632</c:v>
                </c:pt>
                <c:pt idx="714">
                  <c:v>44633</c:v>
                </c:pt>
                <c:pt idx="715">
                  <c:v>44634</c:v>
                </c:pt>
                <c:pt idx="716">
                  <c:v>44635</c:v>
                </c:pt>
                <c:pt idx="717">
                  <c:v>44636</c:v>
                </c:pt>
                <c:pt idx="718">
                  <c:v>44637</c:v>
                </c:pt>
                <c:pt idx="719">
                  <c:v>44638</c:v>
                </c:pt>
                <c:pt idx="720">
                  <c:v>44639</c:v>
                </c:pt>
                <c:pt idx="721">
                  <c:v>44640</c:v>
                </c:pt>
                <c:pt idx="722">
                  <c:v>44641</c:v>
                </c:pt>
                <c:pt idx="723">
                  <c:v>44642</c:v>
                </c:pt>
                <c:pt idx="724">
                  <c:v>44643</c:v>
                </c:pt>
                <c:pt idx="725">
                  <c:v>44644</c:v>
                </c:pt>
                <c:pt idx="726">
                  <c:v>44645</c:v>
                </c:pt>
                <c:pt idx="727">
                  <c:v>44646</c:v>
                </c:pt>
                <c:pt idx="728">
                  <c:v>44647</c:v>
                </c:pt>
                <c:pt idx="729">
                  <c:v>44648</c:v>
                </c:pt>
                <c:pt idx="730">
                  <c:v>44649</c:v>
                </c:pt>
                <c:pt idx="731">
                  <c:v>44650</c:v>
                </c:pt>
                <c:pt idx="732">
                  <c:v>44651</c:v>
                </c:pt>
                <c:pt idx="733">
                  <c:v>44652</c:v>
                </c:pt>
                <c:pt idx="734">
                  <c:v>44653</c:v>
                </c:pt>
                <c:pt idx="735">
                  <c:v>44654</c:v>
                </c:pt>
                <c:pt idx="736">
                  <c:v>44655</c:v>
                </c:pt>
                <c:pt idx="737">
                  <c:v>44656</c:v>
                </c:pt>
                <c:pt idx="738">
                  <c:v>44657</c:v>
                </c:pt>
                <c:pt idx="739">
                  <c:v>44658</c:v>
                </c:pt>
                <c:pt idx="740">
                  <c:v>44659</c:v>
                </c:pt>
                <c:pt idx="741">
                  <c:v>44660</c:v>
                </c:pt>
                <c:pt idx="742">
                  <c:v>44661</c:v>
                </c:pt>
                <c:pt idx="743">
                  <c:v>44662</c:v>
                </c:pt>
                <c:pt idx="744">
                  <c:v>44663</c:v>
                </c:pt>
                <c:pt idx="745">
                  <c:v>44664</c:v>
                </c:pt>
                <c:pt idx="746">
                  <c:v>44665</c:v>
                </c:pt>
                <c:pt idx="747">
                  <c:v>44666</c:v>
                </c:pt>
                <c:pt idx="748">
                  <c:v>44667</c:v>
                </c:pt>
                <c:pt idx="749">
                  <c:v>44668</c:v>
                </c:pt>
                <c:pt idx="750">
                  <c:v>44669</c:v>
                </c:pt>
                <c:pt idx="751">
                  <c:v>44670</c:v>
                </c:pt>
                <c:pt idx="752">
                  <c:v>44671</c:v>
                </c:pt>
                <c:pt idx="753">
                  <c:v>44672</c:v>
                </c:pt>
                <c:pt idx="754">
                  <c:v>44673</c:v>
                </c:pt>
                <c:pt idx="755">
                  <c:v>44674</c:v>
                </c:pt>
                <c:pt idx="756">
                  <c:v>44675</c:v>
                </c:pt>
                <c:pt idx="757">
                  <c:v>44676</c:v>
                </c:pt>
                <c:pt idx="758">
                  <c:v>44677</c:v>
                </c:pt>
                <c:pt idx="759">
                  <c:v>44678</c:v>
                </c:pt>
                <c:pt idx="760">
                  <c:v>44679</c:v>
                </c:pt>
                <c:pt idx="761">
                  <c:v>44680</c:v>
                </c:pt>
                <c:pt idx="762">
                  <c:v>44681</c:v>
                </c:pt>
                <c:pt idx="763">
                  <c:v>44682</c:v>
                </c:pt>
                <c:pt idx="764">
                  <c:v>44683</c:v>
                </c:pt>
                <c:pt idx="765">
                  <c:v>44684</c:v>
                </c:pt>
                <c:pt idx="766">
                  <c:v>44685</c:v>
                </c:pt>
                <c:pt idx="767">
                  <c:v>44686</c:v>
                </c:pt>
                <c:pt idx="768">
                  <c:v>44687</c:v>
                </c:pt>
                <c:pt idx="769">
                  <c:v>44688</c:v>
                </c:pt>
                <c:pt idx="770">
                  <c:v>44689</c:v>
                </c:pt>
                <c:pt idx="771">
                  <c:v>44690</c:v>
                </c:pt>
                <c:pt idx="772">
                  <c:v>44691</c:v>
                </c:pt>
                <c:pt idx="773">
                  <c:v>44692</c:v>
                </c:pt>
                <c:pt idx="774">
                  <c:v>44693</c:v>
                </c:pt>
                <c:pt idx="775">
                  <c:v>44694</c:v>
                </c:pt>
                <c:pt idx="776">
                  <c:v>44695</c:v>
                </c:pt>
                <c:pt idx="777">
                  <c:v>44696</c:v>
                </c:pt>
                <c:pt idx="778">
                  <c:v>44697</c:v>
                </c:pt>
                <c:pt idx="779">
                  <c:v>44698</c:v>
                </c:pt>
                <c:pt idx="780">
                  <c:v>44699</c:v>
                </c:pt>
                <c:pt idx="781">
                  <c:v>44700</c:v>
                </c:pt>
                <c:pt idx="782">
                  <c:v>44701</c:v>
                </c:pt>
                <c:pt idx="783">
                  <c:v>44702</c:v>
                </c:pt>
                <c:pt idx="784">
                  <c:v>44703</c:v>
                </c:pt>
                <c:pt idx="785">
                  <c:v>44704</c:v>
                </c:pt>
                <c:pt idx="786">
                  <c:v>44705</c:v>
                </c:pt>
                <c:pt idx="787">
                  <c:v>44706</c:v>
                </c:pt>
                <c:pt idx="788">
                  <c:v>44707</c:v>
                </c:pt>
                <c:pt idx="789">
                  <c:v>44708</c:v>
                </c:pt>
                <c:pt idx="790">
                  <c:v>44709</c:v>
                </c:pt>
                <c:pt idx="791">
                  <c:v>44710</c:v>
                </c:pt>
                <c:pt idx="792">
                  <c:v>44711</c:v>
                </c:pt>
                <c:pt idx="793">
                  <c:v>44712</c:v>
                </c:pt>
                <c:pt idx="794">
                  <c:v>44713</c:v>
                </c:pt>
                <c:pt idx="795">
                  <c:v>44714</c:v>
                </c:pt>
                <c:pt idx="796">
                  <c:v>44715</c:v>
                </c:pt>
                <c:pt idx="797">
                  <c:v>44716</c:v>
                </c:pt>
                <c:pt idx="798">
                  <c:v>44717</c:v>
                </c:pt>
                <c:pt idx="799">
                  <c:v>44718</c:v>
                </c:pt>
                <c:pt idx="800">
                  <c:v>44719</c:v>
                </c:pt>
                <c:pt idx="801">
                  <c:v>44720</c:v>
                </c:pt>
                <c:pt idx="802">
                  <c:v>44721</c:v>
                </c:pt>
                <c:pt idx="803">
                  <c:v>44722</c:v>
                </c:pt>
                <c:pt idx="804">
                  <c:v>44723</c:v>
                </c:pt>
                <c:pt idx="805">
                  <c:v>44724</c:v>
                </c:pt>
                <c:pt idx="806">
                  <c:v>44725</c:v>
                </c:pt>
                <c:pt idx="807">
                  <c:v>44726</c:v>
                </c:pt>
                <c:pt idx="808">
                  <c:v>44727</c:v>
                </c:pt>
                <c:pt idx="809">
                  <c:v>44728</c:v>
                </c:pt>
                <c:pt idx="810">
                  <c:v>44729</c:v>
                </c:pt>
                <c:pt idx="811">
                  <c:v>44730</c:v>
                </c:pt>
                <c:pt idx="812">
                  <c:v>44731</c:v>
                </c:pt>
                <c:pt idx="813">
                  <c:v>44732</c:v>
                </c:pt>
                <c:pt idx="814">
                  <c:v>44733</c:v>
                </c:pt>
                <c:pt idx="815">
                  <c:v>44734</c:v>
                </c:pt>
                <c:pt idx="816">
                  <c:v>44735</c:v>
                </c:pt>
                <c:pt idx="817">
                  <c:v>44736</c:v>
                </c:pt>
                <c:pt idx="818">
                  <c:v>44737</c:v>
                </c:pt>
                <c:pt idx="819">
                  <c:v>44738</c:v>
                </c:pt>
                <c:pt idx="820">
                  <c:v>44739</c:v>
                </c:pt>
                <c:pt idx="821">
                  <c:v>44740</c:v>
                </c:pt>
                <c:pt idx="822">
                  <c:v>44741</c:v>
                </c:pt>
                <c:pt idx="823">
                  <c:v>44742</c:v>
                </c:pt>
                <c:pt idx="824">
                  <c:v>44743</c:v>
                </c:pt>
                <c:pt idx="825">
                  <c:v>44744</c:v>
                </c:pt>
                <c:pt idx="826">
                  <c:v>44745</c:v>
                </c:pt>
                <c:pt idx="827">
                  <c:v>44746</c:v>
                </c:pt>
                <c:pt idx="828">
                  <c:v>44747</c:v>
                </c:pt>
                <c:pt idx="829">
                  <c:v>44748</c:v>
                </c:pt>
                <c:pt idx="830">
                  <c:v>44749</c:v>
                </c:pt>
                <c:pt idx="831">
                  <c:v>44750</c:v>
                </c:pt>
                <c:pt idx="832">
                  <c:v>44751</c:v>
                </c:pt>
                <c:pt idx="833">
                  <c:v>44752</c:v>
                </c:pt>
                <c:pt idx="834">
                  <c:v>44753</c:v>
                </c:pt>
                <c:pt idx="835">
                  <c:v>44754</c:v>
                </c:pt>
                <c:pt idx="836">
                  <c:v>44755</c:v>
                </c:pt>
                <c:pt idx="837">
                  <c:v>44756</c:v>
                </c:pt>
                <c:pt idx="838">
                  <c:v>44757</c:v>
                </c:pt>
                <c:pt idx="839">
                  <c:v>44758</c:v>
                </c:pt>
                <c:pt idx="840">
                  <c:v>44759</c:v>
                </c:pt>
                <c:pt idx="841">
                  <c:v>44760</c:v>
                </c:pt>
                <c:pt idx="842">
                  <c:v>44761</c:v>
                </c:pt>
                <c:pt idx="843">
                  <c:v>44762</c:v>
                </c:pt>
                <c:pt idx="844">
                  <c:v>44763</c:v>
                </c:pt>
                <c:pt idx="845">
                  <c:v>44764</c:v>
                </c:pt>
                <c:pt idx="846">
                  <c:v>44765</c:v>
                </c:pt>
                <c:pt idx="847">
                  <c:v>44766</c:v>
                </c:pt>
                <c:pt idx="848">
                  <c:v>44767</c:v>
                </c:pt>
                <c:pt idx="849">
                  <c:v>44768</c:v>
                </c:pt>
                <c:pt idx="850">
                  <c:v>44769</c:v>
                </c:pt>
                <c:pt idx="851">
                  <c:v>44770</c:v>
                </c:pt>
                <c:pt idx="852">
                  <c:v>44771</c:v>
                </c:pt>
                <c:pt idx="853">
                  <c:v>44772</c:v>
                </c:pt>
                <c:pt idx="854">
                  <c:v>44773</c:v>
                </c:pt>
                <c:pt idx="855">
                  <c:v>44774</c:v>
                </c:pt>
                <c:pt idx="856">
                  <c:v>44775</c:v>
                </c:pt>
                <c:pt idx="857">
                  <c:v>44776</c:v>
                </c:pt>
                <c:pt idx="858">
                  <c:v>44777</c:v>
                </c:pt>
                <c:pt idx="859">
                  <c:v>44778</c:v>
                </c:pt>
                <c:pt idx="860">
                  <c:v>44779</c:v>
                </c:pt>
                <c:pt idx="861">
                  <c:v>44780</c:v>
                </c:pt>
                <c:pt idx="862">
                  <c:v>44781</c:v>
                </c:pt>
                <c:pt idx="863">
                  <c:v>44782</c:v>
                </c:pt>
                <c:pt idx="864">
                  <c:v>44783</c:v>
                </c:pt>
                <c:pt idx="865">
                  <c:v>44784</c:v>
                </c:pt>
                <c:pt idx="866">
                  <c:v>44785</c:v>
                </c:pt>
                <c:pt idx="867">
                  <c:v>44786</c:v>
                </c:pt>
                <c:pt idx="868">
                  <c:v>44787</c:v>
                </c:pt>
                <c:pt idx="869">
                  <c:v>44788</c:v>
                </c:pt>
                <c:pt idx="870">
                  <c:v>44789</c:v>
                </c:pt>
                <c:pt idx="871">
                  <c:v>44790</c:v>
                </c:pt>
                <c:pt idx="872">
                  <c:v>44791</c:v>
                </c:pt>
                <c:pt idx="873">
                  <c:v>44792</c:v>
                </c:pt>
                <c:pt idx="874">
                  <c:v>44793</c:v>
                </c:pt>
                <c:pt idx="875">
                  <c:v>44794</c:v>
                </c:pt>
                <c:pt idx="876">
                  <c:v>44795</c:v>
                </c:pt>
                <c:pt idx="877">
                  <c:v>44796</c:v>
                </c:pt>
                <c:pt idx="878">
                  <c:v>44797</c:v>
                </c:pt>
                <c:pt idx="879">
                  <c:v>44798</c:v>
                </c:pt>
                <c:pt idx="880">
                  <c:v>44799</c:v>
                </c:pt>
                <c:pt idx="881">
                  <c:v>44800</c:v>
                </c:pt>
                <c:pt idx="882">
                  <c:v>44801</c:v>
                </c:pt>
                <c:pt idx="883">
                  <c:v>44802</c:v>
                </c:pt>
                <c:pt idx="884">
                  <c:v>44803</c:v>
                </c:pt>
                <c:pt idx="885">
                  <c:v>44804</c:v>
                </c:pt>
              </c:numCache>
            </c:numRef>
          </c:cat>
          <c:val>
            <c:numRef>
              <c:f>teste!$F$2:$F$887</c:f>
              <c:numCache>
                <c:formatCode>General</c:formatCode>
                <c:ptCount val="886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26</c:v>
                </c:pt>
                <c:pt idx="26">
                  <c:v>26</c:v>
                </c:pt>
                <c:pt idx="27">
                  <c:v>26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  <c:pt idx="36">
                  <c:v>26</c:v>
                </c:pt>
                <c:pt idx="37">
                  <c:v>26</c:v>
                </c:pt>
                <c:pt idx="38">
                  <c:v>26</c:v>
                </c:pt>
                <c:pt idx="39">
                  <c:v>26</c:v>
                </c:pt>
                <c:pt idx="40">
                  <c:v>26</c:v>
                </c:pt>
                <c:pt idx="41">
                  <c:v>26</c:v>
                </c:pt>
                <c:pt idx="42">
                  <c:v>26</c:v>
                </c:pt>
                <c:pt idx="43">
                  <c:v>26</c:v>
                </c:pt>
                <c:pt idx="44">
                  <c:v>26</c:v>
                </c:pt>
                <c:pt idx="45">
                  <c:v>26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28</c:v>
                </c:pt>
                <c:pt idx="55">
                  <c:v>33</c:v>
                </c:pt>
                <c:pt idx="56">
                  <c:v>33</c:v>
                </c:pt>
                <c:pt idx="57">
                  <c:v>33</c:v>
                </c:pt>
                <c:pt idx="58">
                  <c:v>33</c:v>
                </c:pt>
                <c:pt idx="59">
                  <c:v>33</c:v>
                </c:pt>
                <c:pt idx="60">
                  <c:v>33</c:v>
                </c:pt>
                <c:pt idx="61">
                  <c:v>38</c:v>
                </c:pt>
                <c:pt idx="62">
                  <c:v>47</c:v>
                </c:pt>
                <c:pt idx="63">
                  <c:v>47</c:v>
                </c:pt>
                <c:pt idx="64">
                  <c:v>47</c:v>
                </c:pt>
                <c:pt idx="65">
                  <c:v>47</c:v>
                </c:pt>
                <c:pt idx="66">
                  <c:v>48</c:v>
                </c:pt>
                <c:pt idx="67">
                  <c:v>49</c:v>
                </c:pt>
                <c:pt idx="68">
                  <c:v>49</c:v>
                </c:pt>
                <c:pt idx="69">
                  <c:v>49</c:v>
                </c:pt>
                <c:pt idx="70">
                  <c:v>49</c:v>
                </c:pt>
                <c:pt idx="71">
                  <c:v>49</c:v>
                </c:pt>
                <c:pt idx="72">
                  <c:v>61</c:v>
                </c:pt>
                <c:pt idx="73">
                  <c:v>61</c:v>
                </c:pt>
                <c:pt idx="74">
                  <c:v>61</c:v>
                </c:pt>
                <c:pt idx="75">
                  <c:v>61</c:v>
                </c:pt>
                <c:pt idx="76">
                  <c:v>61</c:v>
                </c:pt>
                <c:pt idx="77">
                  <c:v>61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61</c:v>
                </c:pt>
                <c:pt idx="82">
                  <c:v>61</c:v>
                </c:pt>
                <c:pt idx="83">
                  <c:v>61</c:v>
                </c:pt>
                <c:pt idx="84">
                  <c:v>61</c:v>
                </c:pt>
                <c:pt idx="85">
                  <c:v>61</c:v>
                </c:pt>
                <c:pt idx="86">
                  <c:v>61</c:v>
                </c:pt>
                <c:pt idx="87">
                  <c:v>61</c:v>
                </c:pt>
                <c:pt idx="88">
                  <c:v>61</c:v>
                </c:pt>
                <c:pt idx="89">
                  <c:v>61</c:v>
                </c:pt>
                <c:pt idx="90">
                  <c:v>61</c:v>
                </c:pt>
                <c:pt idx="91">
                  <c:v>61</c:v>
                </c:pt>
                <c:pt idx="92">
                  <c:v>61</c:v>
                </c:pt>
                <c:pt idx="93">
                  <c:v>61</c:v>
                </c:pt>
                <c:pt idx="94">
                  <c:v>61</c:v>
                </c:pt>
                <c:pt idx="95">
                  <c:v>61</c:v>
                </c:pt>
                <c:pt idx="96">
                  <c:v>61</c:v>
                </c:pt>
                <c:pt idx="97">
                  <c:v>63</c:v>
                </c:pt>
                <c:pt idx="98">
                  <c:v>63</c:v>
                </c:pt>
                <c:pt idx="99">
                  <c:v>63</c:v>
                </c:pt>
                <c:pt idx="100">
                  <c:v>63</c:v>
                </c:pt>
                <c:pt idx="101">
                  <c:v>63</c:v>
                </c:pt>
                <c:pt idx="102">
                  <c:v>63</c:v>
                </c:pt>
                <c:pt idx="103">
                  <c:v>63</c:v>
                </c:pt>
                <c:pt idx="104">
                  <c:v>65</c:v>
                </c:pt>
                <c:pt idx="105">
                  <c:v>65</c:v>
                </c:pt>
                <c:pt idx="106">
                  <c:v>65</c:v>
                </c:pt>
                <c:pt idx="107">
                  <c:v>65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69</c:v>
                </c:pt>
                <c:pt idx="112">
                  <c:v>69</c:v>
                </c:pt>
                <c:pt idx="113">
                  <c:v>69</c:v>
                </c:pt>
                <c:pt idx="114">
                  <c:v>71</c:v>
                </c:pt>
                <c:pt idx="115">
                  <c:v>71</c:v>
                </c:pt>
                <c:pt idx="116">
                  <c:v>71</c:v>
                </c:pt>
                <c:pt idx="117">
                  <c:v>71</c:v>
                </c:pt>
                <c:pt idx="118">
                  <c:v>71</c:v>
                </c:pt>
                <c:pt idx="119">
                  <c:v>71</c:v>
                </c:pt>
                <c:pt idx="120">
                  <c:v>71</c:v>
                </c:pt>
                <c:pt idx="121">
                  <c:v>75</c:v>
                </c:pt>
                <c:pt idx="122">
                  <c:v>75</c:v>
                </c:pt>
                <c:pt idx="123">
                  <c:v>75</c:v>
                </c:pt>
                <c:pt idx="124">
                  <c:v>75</c:v>
                </c:pt>
                <c:pt idx="125">
                  <c:v>76</c:v>
                </c:pt>
                <c:pt idx="126">
                  <c:v>76</c:v>
                </c:pt>
                <c:pt idx="127">
                  <c:v>76</c:v>
                </c:pt>
                <c:pt idx="128">
                  <c:v>89</c:v>
                </c:pt>
                <c:pt idx="129">
                  <c:v>89</c:v>
                </c:pt>
                <c:pt idx="130">
                  <c:v>89</c:v>
                </c:pt>
                <c:pt idx="131">
                  <c:v>89</c:v>
                </c:pt>
                <c:pt idx="132">
                  <c:v>89</c:v>
                </c:pt>
                <c:pt idx="133">
                  <c:v>89</c:v>
                </c:pt>
                <c:pt idx="134">
                  <c:v>89</c:v>
                </c:pt>
                <c:pt idx="135">
                  <c:v>89</c:v>
                </c:pt>
                <c:pt idx="136">
                  <c:v>89</c:v>
                </c:pt>
                <c:pt idx="137">
                  <c:v>89</c:v>
                </c:pt>
                <c:pt idx="138">
                  <c:v>89</c:v>
                </c:pt>
                <c:pt idx="139">
                  <c:v>89</c:v>
                </c:pt>
                <c:pt idx="140">
                  <c:v>89</c:v>
                </c:pt>
                <c:pt idx="141">
                  <c:v>89</c:v>
                </c:pt>
                <c:pt idx="142">
                  <c:v>89</c:v>
                </c:pt>
                <c:pt idx="143">
                  <c:v>89</c:v>
                </c:pt>
                <c:pt idx="144">
                  <c:v>89</c:v>
                </c:pt>
                <c:pt idx="145">
                  <c:v>89</c:v>
                </c:pt>
                <c:pt idx="146">
                  <c:v>89</c:v>
                </c:pt>
                <c:pt idx="147">
                  <c:v>89</c:v>
                </c:pt>
                <c:pt idx="148">
                  <c:v>89</c:v>
                </c:pt>
                <c:pt idx="149">
                  <c:v>89</c:v>
                </c:pt>
                <c:pt idx="150">
                  <c:v>89</c:v>
                </c:pt>
                <c:pt idx="151">
                  <c:v>89</c:v>
                </c:pt>
                <c:pt idx="152">
                  <c:v>89</c:v>
                </c:pt>
                <c:pt idx="153">
                  <c:v>89</c:v>
                </c:pt>
                <c:pt idx="154">
                  <c:v>89</c:v>
                </c:pt>
                <c:pt idx="155">
                  <c:v>89</c:v>
                </c:pt>
                <c:pt idx="156">
                  <c:v>89</c:v>
                </c:pt>
                <c:pt idx="157">
                  <c:v>89</c:v>
                </c:pt>
                <c:pt idx="158">
                  <c:v>89</c:v>
                </c:pt>
                <c:pt idx="159">
                  <c:v>89</c:v>
                </c:pt>
                <c:pt idx="160">
                  <c:v>89</c:v>
                </c:pt>
                <c:pt idx="161">
                  <c:v>89</c:v>
                </c:pt>
                <c:pt idx="162">
                  <c:v>89</c:v>
                </c:pt>
                <c:pt idx="163">
                  <c:v>89</c:v>
                </c:pt>
                <c:pt idx="164">
                  <c:v>89</c:v>
                </c:pt>
                <c:pt idx="165">
                  <c:v>89</c:v>
                </c:pt>
                <c:pt idx="166">
                  <c:v>89</c:v>
                </c:pt>
                <c:pt idx="167">
                  <c:v>89</c:v>
                </c:pt>
                <c:pt idx="168">
                  <c:v>89</c:v>
                </c:pt>
                <c:pt idx="169">
                  <c:v>89</c:v>
                </c:pt>
                <c:pt idx="170">
                  <c:v>89</c:v>
                </c:pt>
                <c:pt idx="171">
                  <c:v>89</c:v>
                </c:pt>
                <c:pt idx="172">
                  <c:v>89</c:v>
                </c:pt>
                <c:pt idx="173">
                  <c:v>89</c:v>
                </c:pt>
                <c:pt idx="174">
                  <c:v>89</c:v>
                </c:pt>
                <c:pt idx="175">
                  <c:v>89</c:v>
                </c:pt>
                <c:pt idx="176">
                  <c:v>89</c:v>
                </c:pt>
                <c:pt idx="177">
                  <c:v>89</c:v>
                </c:pt>
                <c:pt idx="178">
                  <c:v>89</c:v>
                </c:pt>
                <c:pt idx="179">
                  <c:v>89</c:v>
                </c:pt>
                <c:pt idx="180">
                  <c:v>89</c:v>
                </c:pt>
                <c:pt idx="181">
                  <c:v>89</c:v>
                </c:pt>
                <c:pt idx="182">
                  <c:v>89</c:v>
                </c:pt>
                <c:pt idx="183">
                  <c:v>89</c:v>
                </c:pt>
                <c:pt idx="184">
                  <c:v>89</c:v>
                </c:pt>
                <c:pt idx="185">
                  <c:v>89</c:v>
                </c:pt>
                <c:pt idx="186">
                  <c:v>89</c:v>
                </c:pt>
                <c:pt idx="187">
                  <c:v>89</c:v>
                </c:pt>
                <c:pt idx="188">
                  <c:v>89</c:v>
                </c:pt>
                <c:pt idx="189">
                  <c:v>89</c:v>
                </c:pt>
                <c:pt idx="190">
                  <c:v>89</c:v>
                </c:pt>
                <c:pt idx="191">
                  <c:v>89</c:v>
                </c:pt>
                <c:pt idx="192">
                  <c:v>89</c:v>
                </c:pt>
                <c:pt idx="193">
                  <c:v>89</c:v>
                </c:pt>
                <c:pt idx="194">
                  <c:v>89</c:v>
                </c:pt>
                <c:pt idx="195">
                  <c:v>89</c:v>
                </c:pt>
                <c:pt idx="196">
                  <c:v>89</c:v>
                </c:pt>
                <c:pt idx="197">
                  <c:v>89</c:v>
                </c:pt>
                <c:pt idx="198">
                  <c:v>89</c:v>
                </c:pt>
                <c:pt idx="199">
                  <c:v>89</c:v>
                </c:pt>
                <c:pt idx="200">
                  <c:v>89</c:v>
                </c:pt>
                <c:pt idx="201">
                  <c:v>89</c:v>
                </c:pt>
                <c:pt idx="202">
                  <c:v>89</c:v>
                </c:pt>
                <c:pt idx="203">
                  <c:v>89</c:v>
                </c:pt>
                <c:pt idx="204">
                  <c:v>89</c:v>
                </c:pt>
                <c:pt idx="205">
                  <c:v>89</c:v>
                </c:pt>
                <c:pt idx="206">
                  <c:v>89</c:v>
                </c:pt>
                <c:pt idx="207">
                  <c:v>89</c:v>
                </c:pt>
                <c:pt idx="208">
                  <c:v>89</c:v>
                </c:pt>
                <c:pt idx="209">
                  <c:v>89</c:v>
                </c:pt>
                <c:pt idx="210">
                  <c:v>89</c:v>
                </c:pt>
                <c:pt idx="211">
                  <c:v>89</c:v>
                </c:pt>
                <c:pt idx="212">
                  <c:v>89</c:v>
                </c:pt>
                <c:pt idx="213">
                  <c:v>89</c:v>
                </c:pt>
                <c:pt idx="214">
                  <c:v>89</c:v>
                </c:pt>
                <c:pt idx="215">
                  <c:v>89</c:v>
                </c:pt>
                <c:pt idx="216">
                  <c:v>89</c:v>
                </c:pt>
                <c:pt idx="217">
                  <c:v>89</c:v>
                </c:pt>
                <c:pt idx="218">
                  <c:v>89</c:v>
                </c:pt>
                <c:pt idx="219">
                  <c:v>89</c:v>
                </c:pt>
                <c:pt idx="220">
                  <c:v>89</c:v>
                </c:pt>
                <c:pt idx="221">
                  <c:v>89</c:v>
                </c:pt>
                <c:pt idx="222">
                  <c:v>89</c:v>
                </c:pt>
                <c:pt idx="223">
                  <c:v>89</c:v>
                </c:pt>
                <c:pt idx="224">
                  <c:v>89</c:v>
                </c:pt>
                <c:pt idx="225">
                  <c:v>89</c:v>
                </c:pt>
                <c:pt idx="226">
                  <c:v>89</c:v>
                </c:pt>
                <c:pt idx="227">
                  <c:v>89</c:v>
                </c:pt>
                <c:pt idx="228">
                  <c:v>89</c:v>
                </c:pt>
                <c:pt idx="229">
                  <c:v>89</c:v>
                </c:pt>
                <c:pt idx="230">
                  <c:v>89</c:v>
                </c:pt>
                <c:pt idx="231">
                  <c:v>89</c:v>
                </c:pt>
                <c:pt idx="232">
                  <c:v>89</c:v>
                </c:pt>
                <c:pt idx="233">
                  <c:v>40</c:v>
                </c:pt>
                <c:pt idx="234">
                  <c:v>40</c:v>
                </c:pt>
                <c:pt idx="235">
                  <c:v>40</c:v>
                </c:pt>
                <c:pt idx="236">
                  <c:v>40</c:v>
                </c:pt>
                <c:pt idx="237">
                  <c:v>40</c:v>
                </c:pt>
                <c:pt idx="238">
                  <c:v>40</c:v>
                </c:pt>
                <c:pt idx="239">
                  <c:v>40</c:v>
                </c:pt>
                <c:pt idx="240">
                  <c:v>40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  <c:pt idx="244">
                  <c:v>40</c:v>
                </c:pt>
                <c:pt idx="245">
                  <c:v>40</c:v>
                </c:pt>
                <c:pt idx="246">
                  <c:v>40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18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35</c:v>
                </c:pt>
                <c:pt idx="295">
                  <c:v>35</c:v>
                </c:pt>
                <c:pt idx="296">
                  <c:v>35</c:v>
                </c:pt>
                <c:pt idx="297">
                  <c:v>35</c:v>
                </c:pt>
                <c:pt idx="298">
                  <c:v>38</c:v>
                </c:pt>
                <c:pt idx="299">
                  <c:v>38</c:v>
                </c:pt>
                <c:pt idx="300">
                  <c:v>38</c:v>
                </c:pt>
                <c:pt idx="301">
                  <c:v>38</c:v>
                </c:pt>
                <c:pt idx="302">
                  <c:v>38</c:v>
                </c:pt>
                <c:pt idx="303">
                  <c:v>38</c:v>
                </c:pt>
                <c:pt idx="304">
                  <c:v>38</c:v>
                </c:pt>
                <c:pt idx="305">
                  <c:v>38</c:v>
                </c:pt>
                <c:pt idx="306">
                  <c:v>38</c:v>
                </c:pt>
                <c:pt idx="307">
                  <c:v>38</c:v>
                </c:pt>
                <c:pt idx="308">
                  <c:v>38</c:v>
                </c:pt>
                <c:pt idx="309">
                  <c:v>38</c:v>
                </c:pt>
                <c:pt idx="310">
                  <c:v>38</c:v>
                </c:pt>
                <c:pt idx="311">
                  <c:v>43</c:v>
                </c:pt>
                <c:pt idx="312">
                  <c:v>43</c:v>
                </c:pt>
                <c:pt idx="313">
                  <c:v>43</c:v>
                </c:pt>
                <c:pt idx="314">
                  <c:v>46</c:v>
                </c:pt>
                <c:pt idx="315">
                  <c:v>46</c:v>
                </c:pt>
                <c:pt idx="316">
                  <c:v>46</c:v>
                </c:pt>
                <c:pt idx="317">
                  <c:v>46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52</c:v>
                </c:pt>
                <c:pt idx="322">
                  <c:v>52</c:v>
                </c:pt>
                <c:pt idx="323">
                  <c:v>52</c:v>
                </c:pt>
                <c:pt idx="324">
                  <c:v>52</c:v>
                </c:pt>
                <c:pt idx="325">
                  <c:v>52</c:v>
                </c:pt>
                <c:pt idx="326">
                  <c:v>52</c:v>
                </c:pt>
                <c:pt idx="327">
                  <c:v>52</c:v>
                </c:pt>
                <c:pt idx="328">
                  <c:v>52</c:v>
                </c:pt>
                <c:pt idx="329">
                  <c:v>56</c:v>
                </c:pt>
                <c:pt idx="330">
                  <c:v>56</c:v>
                </c:pt>
                <c:pt idx="331">
                  <c:v>56</c:v>
                </c:pt>
                <c:pt idx="332">
                  <c:v>56</c:v>
                </c:pt>
                <c:pt idx="333">
                  <c:v>56</c:v>
                </c:pt>
                <c:pt idx="334">
                  <c:v>56</c:v>
                </c:pt>
                <c:pt idx="335">
                  <c:v>56</c:v>
                </c:pt>
                <c:pt idx="336">
                  <c:v>56</c:v>
                </c:pt>
                <c:pt idx="337">
                  <c:v>56</c:v>
                </c:pt>
                <c:pt idx="338">
                  <c:v>56</c:v>
                </c:pt>
                <c:pt idx="339">
                  <c:v>56</c:v>
                </c:pt>
                <c:pt idx="340">
                  <c:v>56</c:v>
                </c:pt>
                <c:pt idx="341">
                  <c:v>56</c:v>
                </c:pt>
                <c:pt idx="342">
                  <c:v>56</c:v>
                </c:pt>
                <c:pt idx="343">
                  <c:v>59</c:v>
                </c:pt>
                <c:pt idx="344">
                  <c:v>60</c:v>
                </c:pt>
                <c:pt idx="345">
                  <c:v>61</c:v>
                </c:pt>
                <c:pt idx="346">
                  <c:v>63</c:v>
                </c:pt>
                <c:pt idx="347">
                  <c:v>65</c:v>
                </c:pt>
                <c:pt idx="348">
                  <c:v>65</c:v>
                </c:pt>
                <c:pt idx="349">
                  <c:v>65</c:v>
                </c:pt>
                <c:pt idx="350">
                  <c:v>65</c:v>
                </c:pt>
                <c:pt idx="351">
                  <c:v>65</c:v>
                </c:pt>
                <c:pt idx="352">
                  <c:v>66</c:v>
                </c:pt>
                <c:pt idx="353">
                  <c:v>66</c:v>
                </c:pt>
                <c:pt idx="354">
                  <c:v>66</c:v>
                </c:pt>
                <c:pt idx="355">
                  <c:v>72</c:v>
                </c:pt>
                <c:pt idx="356">
                  <c:v>72</c:v>
                </c:pt>
                <c:pt idx="357">
                  <c:v>72</c:v>
                </c:pt>
                <c:pt idx="358">
                  <c:v>72</c:v>
                </c:pt>
                <c:pt idx="359">
                  <c:v>72</c:v>
                </c:pt>
                <c:pt idx="360">
                  <c:v>72</c:v>
                </c:pt>
                <c:pt idx="361">
                  <c:v>71</c:v>
                </c:pt>
                <c:pt idx="362">
                  <c:v>72</c:v>
                </c:pt>
                <c:pt idx="363">
                  <c:v>72</c:v>
                </c:pt>
                <c:pt idx="364">
                  <c:v>72</c:v>
                </c:pt>
                <c:pt idx="365">
                  <c:v>72</c:v>
                </c:pt>
                <c:pt idx="366">
                  <c:v>72</c:v>
                </c:pt>
                <c:pt idx="367">
                  <c:v>72</c:v>
                </c:pt>
                <c:pt idx="368">
                  <c:v>72</c:v>
                </c:pt>
                <c:pt idx="369">
                  <c:v>72</c:v>
                </c:pt>
                <c:pt idx="370">
                  <c:v>72</c:v>
                </c:pt>
                <c:pt idx="371">
                  <c:v>72</c:v>
                </c:pt>
                <c:pt idx="372">
                  <c:v>72</c:v>
                </c:pt>
                <c:pt idx="373">
                  <c:v>72</c:v>
                </c:pt>
                <c:pt idx="374">
                  <c:v>72</c:v>
                </c:pt>
                <c:pt idx="375">
                  <c:v>82</c:v>
                </c:pt>
                <c:pt idx="376">
                  <c:v>82</c:v>
                </c:pt>
                <c:pt idx="377">
                  <c:v>82</c:v>
                </c:pt>
                <c:pt idx="378">
                  <c:v>82</c:v>
                </c:pt>
                <c:pt idx="379">
                  <c:v>82</c:v>
                </c:pt>
                <c:pt idx="380">
                  <c:v>82</c:v>
                </c:pt>
                <c:pt idx="381">
                  <c:v>82</c:v>
                </c:pt>
                <c:pt idx="382">
                  <c:v>82</c:v>
                </c:pt>
                <c:pt idx="383">
                  <c:v>82</c:v>
                </c:pt>
                <c:pt idx="384">
                  <c:v>82</c:v>
                </c:pt>
                <c:pt idx="385">
                  <c:v>82</c:v>
                </c:pt>
                <c:pt idx="386">
                  <c:v>82</c:v>
                </c:pt>
                <c:pt idx="387">
                  <c:v>82</c:v>
                </c:pt>
                <c:pt idx="388">
                  <c:v>82</c:v>
                </c:pt>
                <c:pt idx="389">
                  <c:v>82</c:v>
                </c:pt>
                <c:pt idx="390">
                  <c:v>82</c:v>
                </c:pt>
                <c:pt idx="391">
                  <c:v>82</c:v>
                </c:pt>
                <c:pt idx="392">
                  <c:v>82</c:v>
                </c:pt>
                <c:pt idx="393">
                  <c:v>82</c:v>
                </c:pt>
                <c:pt idx="394">
                  <c:v>82</c:v>
                </c:pt>
                <c:pt idx="395">
                  <c:v>82</c:v>
                </c:pt>
                <c:pt idx="396">
                  <c:v>82</c:v>
                </c:pt>
                <c:pt idx="397">
                  <c:v>82</c:v>
                </c:pt>
                <c:pt idx="398">
                  <c:v>82</c:v>
                </c:pt>
                <c:pt idx="399">
                  <c:v>82</c:v>
                </c:pt>
                <c:pt idx="400">
                  <c:v>77</c:v>
                </c:pt>
                <c:pt idx="401">
                  <c:v>77</c:v>
                </c:pt>
                <c:pt idx="402">
                  <c:v>77</c:v>
                </c:pt>
                <c:pt idx="403">
                  <c:v>77</c:v>
                </c:pt>
                <c:pt idx="404">
                  <c:v>76</c:v>
                </c:pt>
                <c:pt idx="405">
                  <c:v>76</c:v>
                </c:pt>
                <c:pt idx="406">
                  <c:v>76</c:v>
                </c:pt>
                <c:pt idx="407">
                  <c:v>76</c:v>
                </c:pt>
                <c:pt idx="408">
                  <c:v>76</c:v>
                </c:pt>
                <c:pt idx="409">
                  <c:v>76</c:v>
                </c:pt>
                <c:pt idx="410">
                  <c:v>76</c:v>
                </c:pt>
                <c:pt idx="411">
                  <c:v>76</c:v>
                </c:pt>
                <c:pt idx="412">
                  <c:v>76</c:v>
                </c:pt>
                <c:pt idx="413">
                  <c:v>76</c:v>
                </c:pt>
                <c:pt idx="414">
                  <c:v>76</c:v>
                </c:pt>
                <c:pt idx="415">
                  <c:v>76</c:v>
                </c:pt>
                <c:pt idx="416">
                  <c:v>76</c:v>
                </c:pt>
                <c:pt idx="417">
                  <c:v>76</c:v>
                </c:pt>
                <c:pt idx="418">
                  <c:v>76</c:v>
                </c:pt>
                <c:pt idx="419">
                  <c:v>76</c:v>
                </c:pt>
                <c:pt idx="420">
                  <c:v>76</c:v>
                </c:pt>
                <c:pt idx="421">
                  <c:v>76</c:v>
                </c:pt>
                <c:pt idx="422">
                  <c:v>76</c:v>
                </c:pt>
                <c:pt idx="423">
                  <c:v>76</c:v>
                </c:pt>
                <c:pt idx="424">
                  <c:v>76</c:v>
                </c:pt>
                <c:pt idx="425">
                  <c:v>76</c:v>
                </c:pt>
                <c:pt idx="426">
                  <c:v>76</c:v>
                </c:pt>
                <c:pt idx="427">
                  <c:v>76</c:v>
                </c:pt>
                <c:pt idx="428">
                  <c:v>76</c:v>
                </c:pt>
                <c:pt idx="429">
                  <c:v>76</c:v>
                </c:pt>
                <c:pt idx="430">
                  <c:v>76</c:v>
                </c:pt>
                <c:pt idx="431">
                  <c:v>76</c:v>
                </c:pt>
                <c:pt idx="432">
                  <c:v>76</c:v>
                </c:pt>
                <c:pt idx="433">
                  <c:v>76</c:v>
                </c:pt>
                <c:pt idx="434">
                  <c:v>76</c:v>
                </c:pt>
                <c:pt idx="435">
                  <c:v>76</c:v>
                </c:pt>
                <c:pt idx="436">
                  <c:v>76</c:v>
                </c:pt>
                <c:pt idx="437">
                  <c:v>76</c:v>
                </c:pt>
                <c:pt idx="438">
                  <c:v>76</c:v>
                </c:pt>
                <c:pt idx="439">
                  <c:v>76</c:v>
                </c:pt>
                <c:pt idx="440">
                  <c:v>76</c:v>
                </c:pt>
                <c:pt idx="441">
                  <c:v>76</c:v>
                </c:pt>
                <c:pt idx="442">
                  <c:v>76</c:v>
                </c:pt>
                <c:pt idx="443">
                  <c:v>76</c:v>
                </c:pt>
                <c:pt idx="444">
                  <c:v>76</c:v>
                </c:pt>
                <c:pt idx="445">
                  <c:v>76</c:v>
                </c:pt>
                <c:pt idx="446">
                  <c:v>76</c:v>
                </c:pt>
                <c:pt idx="447">
                  <c:v>76</c:v>
                </c:pt>
                <c:pt idx="448">
                  <c:v>76</c:v>
                </c:pt>
                <c:pt idx="449">
                  <c:v>76</c:v>
                </c:pt>
                <c:pt idx="450">
                  <c:v>76</c:v>
                </c:pt>
                <c:pt idx="451">
                  <c:v>76</c:v>
                </c:pt>
                <c:pt idx="452">
                  <c:v>76</c:v>
                </c:pt>
                <c:pt idx="453">
                  <c:v>76</c:v>
                </c:pt>
                <c:pt idx="454">
                  <c:v>76</c:v>
                </c:pt>
                <c:pt idx="455">
                  <c:v>76</c:v>
                </c:pt>
                <c:pt idx="456">
                  <c:v>76</c:v>
                </c:pt>
                <c:pt idx="457">
                  <c:v>76</c:v>
                </c:pt>
                <c:pt idx="458">
                  <c:v>76</c:v>
                </c:pt>
                <c:pt idx="459">
                  <c:v>69</c:v>
                </c:pt>
                <c:pt idx="460">
                  <c:v>69</c:v>
                </c:pt>
                <c:pt idx="461">
                  <c:v>69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65</c:v>
                </c:pt>
                <c:pt idx="467">
                  <c:v>65</c:v>
                </c:pt>
                <c:pt idx="468">
                  <c:v>60</c:v>
                </c:pt>
                <c:pt idx="469">
                  <c:v>60</c:v>
                </c:pt>
                <c:pt idx="470">
                  <c:v>60</c:v>
                </c:pt>
                <c:pt idx="471">
                  <c:v>60</c:v>
                </c:pt>
                <c:pt idx="472">
                  <c:v>60</c:v>
                </c:pt>
                <c:pt idx="473">
                  <c:v>60</c:v>
                </c:pt>
                <c:pt idx="474">
                  <c:v>60</c:v>
                </c:pt>
                <c:pt idx="475">
                  <c:v>60</c:v>
                </c:pt>
                <c:pt idx="476">
                  <c:v>60</c:v>
                </c:pt>
                <c:pt idx="477">
                  <c:v>60</c:v>
                </c:pt>
                <c:pt idx="478">
                  <c:v>60</c:v>
                </c:pt>
                <c:pt idx="479">
                  <c:v>60</c:v>
                </c:pt>
                <c:pt idx="480">
                  <c:v>56</c:v>
                </c:pt>
                <c:pt idx="481">
                  <c:v>56</c:v>
                </c:pt>
                <c:pt idx="482">
                  <c:v>56</c:v>
                </c:pt>
                <c:pt idx="483">
                  <c:v>56</c:v>
                </c:pt>
                <c:pt idx="484">
                  <c:v>56</c:v>
                </c:pt>
                <c:pt idx="485">
                  <c:v>56</c:v>
                </c:pt>
                <c:pt idx="486">
                  <c:v>56</c:v>
                </c:pt>
                <c:pt idx="487">
                  <c:v>56</c:v>
                </c:pt>
                <c:pt idx="488">
                  <c:v>56</c:v>
                </c:pt>
                <c:pt idx="489">
                  <c:v>56</c:v>
                </c:pt>
                <c:pt idx="490">
                  <c:v>56</c:v>
                </c:pt>
                <c:pt idx="491">
                  <c:v>56</c:v>
                </c:pt>
                <c:pt idx="492">
                  <c:v>56</c:v>
                </c:pt>
                <c:pt idx="493">
                  <c:v>56</c:v>
                </c:pt>
                <c:pt idx="494">
                  <c:v>56</c:v>
                </c:pt>
                <c:pt idx="495">
                  <c:v>56</c:v>
                </c:pt>
                <c:pt idx="496">
                  <c:v>56</c:v>
                </c:pt>
                <c:pt idx="497">
                  <c:v>56</c:v>
                </c:pt>
                <c:pt idx="498">
                  <c:v>56</c:v>
                </c:pt>
                <c:pt idx="499">
                  <c:v>56</c:v>
                </c:pt>
                <c:pt idx="500">
                  <c:v>56</c:v>
                </c:pt>
                <c:pt idx="501">
                  <c:v>56</c:v>
                </c:pt>
                <c:pt idx="502">
                  <c:v>56</c:v>
                </c:pt>
                <c:pt idx="503">
                  <c:v>54</c:v>
                </c:pt>
                <c:pt idx="504">
                  <c:v>53</c:v>
                </c:pt>
                <c:pt idx="505">
                  <c:v>54</c:v>
                </c:pt>
                <c:pt idx="506">
                  <c:v>55</c:v>
                </c:pt>
                <c:pt idx="507">
                  <c:v>54</c:v>
                </c:pt>
                <c:pt idx="508">
                  <c:v>56</c:v>
                </c:pt>
                <c:pt idx="509">
                  <c:v>56</c:v>
                </c:pt>
                <c:pt idx="510">
                  <c:v>55</c:v>
                </c:pt>
                <c:pt idx="511">
                  <c:v>55</c:v>
                </c:pt>
                <c:pt idx="512">
                  <c:v>55</c:v>
                </c:pt>
                <c:pt idx="513">
                  <c:v>55</c:v>
                </c:pt>
                <c:pt idx="514">
                  <c:v>55</c:v>
                </c:pt>
                <c:pt idx="515">
                  <c:v>55</c:v>
                </c:pt>
                <c:pt idx="516">
                  <c:v>55</c:v>
                </c:pt>
                <c:pt idx="517">
                  <c:v>33</c:v>
                </c:pt>
                <c:pt idx="518">
                  <c:v>33</c:v>
                </c:pt>
                <c:pt idx="519">
                  <c:v>33</c:v>
                </c:pt>
                <c:pt idx="520">
                  <c:v>33</c:v>
                </c:pt>
                <c:pt idx="521">
                  <c:v>33</c:v>
                </c:pt>
                <c:pt idx="522">
                  <c:v>33</c:v>
                </c:pt>
                <c:pt idx="523">
                  <c:v>33</c:v>
                </c:pt>
                <c:pt idx="524">
                  <c:v>33</c:v>
                </c:pt>
                <c:pt idx="525">
                  <c:v>33</c:v>
                </c:pt>
                <c:pt idx="526">
                  <c:v>33</c:v>
                </c:pt>
                <c:pt idx="527">
                  <c:v>33</c:v>
                </c:pt>
                <c:pt idx="528">
                  <c:v>33</c:v>
                </c:pt>
                <c:pt idx="529">
                  <c:v>33</c:v>
                </c:pt>
                <c:pt idx="530">
                  <c:v>33</c:v>
                </c:pt>
                <c:pt idx="531">
                  <c:v>33</c:v>
                </c:pt>
                <c:pt idx="532">
                  <c:v>33</c:v>
                </c:pt>
                <c:pt idx="533">
                  <c:v>33</c:v>
                </c:pt>
                <c:pt idx="534">
                  <c:v>33</c:v>
                </c:pt>
                <c:pt idx="535">
                  <c:v>33</c:v>
                </c:pt>
                <c:pt idx="536">
                  <c:v>33</c:v>
                </c:pt>
                <c:pt idx="537">
                  <c:v>33</c:v>
                </c:pt>
                <c:pt idx="538">
                  <c:v>33</c:v>
                </c:pt>
                <c:pt idx="539">
                  <c:v>33</c:v>
                </c:pt>
                <c:pt idx="540">
                  <c:v>33</c:v>
                </c:pt>
                <c:pt idx="541">
                  <c:v>33</c:v>
                </c:pt>
                <c:pt idx="542">
                  <c:v>33</c:v>
                </c:pt>
                <c:pt idx="543">
                  <c:v>33</c:v>
                </c:pt>
                <c:pt idx="544">
                  <c:v>33</c:v>
                </c:pt>
                <c:pt idx="545">
                  <c:v>33</c:v>
                </c:pt>
                <c:pt idx="546">
                  <c:v>33</c:v>
                </c:pt>
                <c:pt idx="547">
                  <c:v>33</c:v>
                </c:pt>
                <c:pt idx="548">
                  <c:v>33</c:v>
                </c:pt>
                <c:pt idx="549">
                  <c:v>33</c:v>
                </c:pt>
                <c:pt idx="550">
                  <c:v>33</c:v>
                </c:pt>
                <c:pt idx="551">
                  <c:v>33</c:v>
                </c:pt>
                <c:pt idx="552">
                  <c:v>33</c:v>
                </c:pt>
                <c:pt idx="553">
                  <c:v>33</c:v>
                </c:pt>
                <c:pt idx="554">
                  <c:v>33</c:v>
                </c:pt>
                <c:pt idx="555">
                  <c:v>33</c:v>
                </c:pt>
                <c:pt idx="556">
                  <c:v>33</c:v>
                </c:pt>
                <c:pt idx="557">
                  <c:v>33</c:v>
                </c:pt>
                <c:pt idx="558">
                  <c:v>33</c:v>
                </c:pt>
                <c:pt idx="559">
                  <c:v>33</c:v>
                </c:pt>
                <c:pt idx="560">
                  <c:v>33</c:v>
                </c:pt>
                <c:pt idx="561">
                  <c:v>33</c:v>
                </c:pt>
                <c:pt idx="562">
                  <c:v>33</c:v>
                </c:pt>
                <c:pt idx="563">
                  <c:v>33</c:v>
                </c:pt>
                <c:pt idx="564">
                  <c:v>33</c:v>
                </c:pt>
                <c:pt idx="565">
                  <c:v>33</c:v>
                </c:pt>
                <c:pt idx="566">
                  <c:v>33</c:v>
                </c:pt>
                <c:pt idx="567">
                  <c:v>33</c:v>
                </c:pt>
                <c:pt idx="568">
                  <c:v>33</c:v>
                </c:pt>
                <c:pt idx="569">
                  <c:v>33</c:v>
                </c:pt>
                <c:pt idx="570">
                  <c:v>33</c:v>
                </c:pt>
                <c:pt idx="571">
                  <c:v>33</c:v>
                </c:pt>
                <c:pt idx="572">
                  <c:v>33</c:v>
                </c:pt>
                <c:pt idx="573">
                  <c:v>33</c:v>
                </c:pt>
                <c:pt idx="574">
                  <c:v>33</c:v>
                </c:pt>
                <c:pt idx="575">
                  <c:v>33</c:v>
                </c:pt>
                <c:pt idx="576">
                  <c:v>33</c:v>
                </c:pt>
                <c:pt idx="577">
                  <c:v>33</c:v>
                </c:pt>
                <c:pt idx="578">
                  <c:v>33</c:v>
                </c:pt>
                <c:pt idx="579">
                  <c:v>33</c:v>
                </c:pt>
                <c:pt idx="580">
                  <c:v>33</c:v>
                </c:pt>
                <c:pt idx="581">
                  <c:v>33</c:v>
                </c:pt>
                <c:pt idx="582">
                  <c:v>33</c:v>
                </c:pt>
                <c:pt idx="583">
                  <c:v>33</c:v>
                </c:pt>
                <c:pt idx="584">
                  <c:v>33</c:v>
                </c:pt>
                <c:pt idx="585">
                  <c:v>33</c:v>
                </c:pt>
                <c:pt idx="586">
                  <c:v>33</c:v>
                </c:pt>
                <c:pt idx="587">
                  <c:v>33</c:v>
                </c:pt>
                <c:pt idx="588">
                  <c:v>33</c:v>
                </c:pt>
                <c:pt idx="589">
                  <c:v>33</c:v>
                </c:pt>
                <c:pt idx="590">
                  <c:v>33</c:v>
                </c:pt>
                <c:pt idx="591">
                  <c:v>33</c:v>
                </c:pt>
                <c:pt idx="592">
                  <c:v>33</c:v>
                </c:pt>
                <c:pt idx="593">
                  <c:v>33</c:v>
                </c:pt>
                <c:pt idx="594">
                  <c:v>33</c:v>
                </c:pt>
                <c:pt idx="595">
                  <c:v>33</c:v>
                </c:pt>
                <c:pt idx="596">
                  <c:v>33</c:v>
                </c:pt>
                <c:pt idx="597">
                  <c:v>33</c:v>
                </c:pt>
                <c:pt idx="598">
                  <c:v>33</c:v>
                </c:pt>
                <c:pt idx="599">
                  <c:v>33</c:v>
                </c:pt>
                <c:pt idx="600">
                  <c:v>33</c:v>
                </c:pt>
                <c:pt idx="601">
                  <c:v>33</c:v>
                </c:pt>
                <c:pt idx="602">
                  <c:v>33</c:v>
                </c:pt>
                <c:pt idx="603">
                  <c:v>33</c:v>
                </c:pt>
                <c:pt idx="604">
                  <c:v>33</c:v>
                </c:pt>
                <c:pt idx="605">
                  <c:v>33</c:v>
                </c:pt>
                <c:pt idx="606">
                  <c:v>33</c:v>
                </c:pt>
                <c:pt idx="607">
                  <c:v>33</c:v>
                </c:pt>
                <c:pt idx="608">
                  <c:v>33</c:v>
                </c:pt>
                <c:pt idx="609">
                  <c:v>33</c:v>
                </c:pt>
                <c:pt idx="610">
                  <c:v>33</c:v>
                </c:pt>
                <c:pt idx="611">
                  <c:v>33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12</c:v>
                </c:pt>
                <c:pt idx="623">
                  <c:v>12</c:v>
                </c:pt>
                <c:pt idx="624">
                  <c:v>12</c:v>
                </c:pt>
                <c:pt idx="625">
                  <c:v>12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12</c:v>
                </c:pt>
                <c:pt idx="638">
                  <c:v>12</c:v>
                </c:pt>
                <c:pt idx="639">
                  <c:v>12</c:v>
                </c:pt>
                <c:pt idx="640">
                  <c:v>12</c:v>
                </c:pt>
                <c:pt idx="641">
                  <c:v>12</c:v>
                </c:pt>
                <c:pt idx="642">
                  <c:v>12</c:v>
                </c:pt>
                <c:pt idx="643">
                  <c:v>12</c:v>
                </c:pt>
                <c:pt idx="644">
                  <c:v>12</c:v>
                </c:pt>
                <c:pt idx="645">
                  <c:v>12</c:v>
                </c:pt>
                <c:pt idx="646">
                  <c:v>12</c:v>
                </c:pt>
                <c:pt idx="647">
                  <c:v>12</c:v>
                </c:pt>
                <c:pt idx="648">
                  <c:v>12</c:v>
                </c:pt>
                <c:pt idx="649">
                  <c:v>12</c:v>
                </c:pt>
                <c:pt idx="650">
                  <c:v>12</c:v>
                </c:pt>
                <c:pt idx="651">
                  <c:v>12</c:v>
                </c:pt>
                <c:pt idx="652">
                  <c:v>12</c:v>
                </c:pt>
                <c:pt idx="653">
                  <c:v>12</c:v>
                </c:pt>
                <c:pt idx="654">
                  <c:v>12</c:v>
                </c:pt>
                <c:pt idx="655">
                  <c:v>12</c:v>
                </c:pt>
                <c:pt idx="656">
                  <c:v>12</c:v>
                </c:pt>
                <c:pt idx="657">
                  <c:v>12</c:v>
                </c:pt>
                <c:pt idx="658">
                  <c:v>12</c:v>
                </c:pt>
                <c:pt idx="659">
                  <c:v>12</c:v>
                </c:pt>
                <c:pt idx="660">
                  <c:v>12</c:v>
                </c:pt>
                <c:pt idx="661">
                  <c:v>12</c:v>
                </c:pt>
                <c:pt idx="662">
                  <c:v>12</c:v>
                </c:pt>
                <c:pt idx="663">
                  <c:v>12</c:v>
                </c:pt>
                <c:pt idx="664">
                  <c:v>12</c:v>
                </c:pt>
                <c:pt idx="665">
                  <c:v>12</c:v>
                </c:pt>
                <c:pt idx="666">
                  <c:v>12</c:v>
                </c:pt>
                <c:pt idx="667">
                  <c:v>12</c:v>
                </c:pt>
                <c:pt idx="668">
                  <c:v>12</c:v>
                </c:pt>
                <c:pt idx="669">
                  <c:v>12</c:v>
                </c:pt>
                <c:pt idx="670">
                  <c:v>12</c:v>
                </c:pt>
                <c:pt idx="671">
                  <c:v>12</c:v>
                </c:pt>
                <c:pt idx="672">
                  <c:v>12</c:v>
                </c:pt>
                <c:pt idx="673">
                  <c:v>12</c:v>
                </c:pt>
                <c:pt idx="674">
                  <c:v>12</c:v>
                </c:pt>
                <c:pt idx="675">
                  <c:v>14</c:v>
                </c:pt>
                <c:pt idx="676">
                  <c:v>14</c:v>
                </c:pt>
                <c:pt idx="677">
                  <c:v>20</c:v>
                </c:pt>
                <c:pt idx="678">
                  <c:v>20</c:v>
                </c:pt>
                <c:pt idx="679">
                  <c:v>20</c:v>
                </c:pt>
                <c:pt idx="680">
                  <c:v>20</c:v>
                </c:pt>
                <c:pt idx="681">
                  <c:v>20</c:v>
                </c:pt>
                <c:pt idx="682">
                  <c:v>20</c:v>
                </c:pt>
                <c:pt idx="683">
                  <c:v>20</c:v>
                </c:pt>
                <c:pt idx="684">
                  <c:v>20</c:v>
                </c:pt>
                <c:pt idx="685">
                  <c:v>20</c:v>
                </c:pt>
                <c:pt idx="686">
                  <c:v>20</c:v>
                </c:pt>
                <c:pt idx="687">
                  <c:v>20</c:v>
                </c:pt>
                <c:pt idx="688">
                  <c:v>20</c:v>
                </c:pt>
                <c:pt idx="689">
                  <c:v>20</c:v>
                </c:pt>
                <c:pt idx="690">
                  <c:v>20</c:v>
                </c:pt>
                <c:pt idx="691">
                  <c:v>20</c:v>
                </c:pt>
                <c:pt idx="692">
                  <c:v>20</c:v>
                </c:pt>
                <c:pt idx="693">
                  <c:v>20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20</c:v>
                </c:pt>
                <c:pt idx="698">
                  <c:v>20</c:v>
                </c:pt>
                <c:pt idx="699">
                  <c:v>20</c:v>
                </c:pt>
                <c:pt idx="700">
                  <c:v>20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10</c:v>
                </c:pt>
                <c:pt idx="712">
                  <c:v>10</c:v>
                </c:pt>
                <c:pt idx="713">
                  <c:v>10</c:v>
                </c:pt>
                <c:pt idx="714">
                  <c:v>10</c:v>
                </c:pt>
                <c:pt idx="715">
                  <c:v>10</c:v>
                </c:pt>
                <c:pt idx="716">
                  <c:v>10</c:v>
                </c:pt>
                <c:pt idx="717">
                  <c:v>10</c:v>
                </c:pt>
                <c:pt idx="718">
                  <c:v>10</c:v>
                </c:pt>
                <c:pt idx="719">
                  <c:v>10</c:v>
                </c:pt>
                <c:pt idx="720">
                  <c:v>10</c:v>
                </c:pt>
                <c:pt idx="721">
                  <c:v>10</c:v>
                </c:pt>
                <c:pt idx="722">
                  <c:v>10</c:v>
                </c:pt>
                <c:pt idx="723">
                  <c:v>10</c:v>
                </c:pt>
                <c:pt idx="724">
                  <c:v>10</c:v>
                </c:pt>
                <c:pt idx="725">
                  <c:v>10</c:v>
                </c:pt>
                <c:pt idx="726">
                  <c:v>10</c:v>
                </c:pt>
                <c:pt idx="727">
                  <c:v>10</c:v>
                </c:pt>
                <c:pt idx="728">
                  <c:v>10</c:v>
                </c:pt>
                <c:pt idx="729">
                  <c:v>10</c:v>
                </c:pt>
                <c:pt idx="730">
                  <c:v>10</c:v>
                </c:pt>
                <c:pt idx="731">
                  <c:v>10</c:v>
                </c:pt>
                <c:pt idx="732">
                  <c:v>10</c:v>
                </c:pt>
                <c:pt idx="733">
                  <c:v>10</c:v>
                </c:pt>
                <c:pt idx="734">
                  <c:v>10</c:v>
                </c:pt>
                <c:pt idx="735">
                  <c:v>10</c:v>
                </c:pt>
                <c:pt idx="736">
                  <c:v>10</c:v>
                </c:pt>
                <c:pt idx="737">
                  <c:v>10</c:v>
                </c:pt>
                <c:pt idx="738">
                  <c:v>10</c:v>
                </c:pt>
                <c:pt idx="739">
                  <c:v>10</c:v>
                </c:pt>
                <c:pt idx="740">
                  <c:v>10</c:v>
                </c:pt>
                <c:pt idx="741">
                  <c:v>10</c:v>
                </c:pt>
                <c:pt idx="742">
                  <c:v>10</c:v>
                </c:pt>
                <c:pt idx="743">
                  <c:v>10</c:v>
                </c:pt>
                <c:pt idx="744">
                  <c:v>10</c:v>
                </c:pt>
                <c:pt idx="745">
                  <c:v>10</c:v>
                </c:pt>
                <c:pt idx="746">
                  <c:v>10</c:v>
                </c:pt>
                <c:pt idx="747">
                  <c:v>10</c:v>
                </c:pt>
                <c:pt idx="748">
                  <c:v>10</c:v>
                </c:pt>
                <c:pt idx="749">
                  <c:v>10</c:v>
                </c:pt>
                <c:pt idx="750">
                  <c:v>10</c:v>
                </c:pt>
                <c:pt idx="751">
                  <c:v>10</c:v>
                </c:pt>
                <c:pt idx="752">
                  <c:v>10</c:v>
                </c:pt>
                <c:pt idx="753">
                  <c:v>10</c:v>
                </c:pt>
                <c:pt idx="754">
                  <c:v>10</c:v>
                </c:pt>
                <c:pt idx="755">
                  <c:v>10</c:v>
                </c:pt>
                <c:pt idx="756">
                  <c:v>10</c:v>
                </c:pt>
                <c:pt idx="757">
                  <c:v>10</c:v>
                </c:pt>
                <c:pt idx="758">
                  <c:v>10</c:v>
                </c:pt>
                <c:pt idx="759">
                  <c:v>10</c:v>
                </c:pt>
                <c:pt idx="760">
                  <c:v>10</c:v>
                </c:pt>
                <c:pt idx="761">
                  <c:v>10</c:v>
                </c:pt>
                <c:pt idx="762">
                  <c:v>10</c:v>
                </c:pt>
                <c:pt idx="763">
                  <c:v>10</c:v>
                </c:pt>
                <c:pt idx="764">
                  <c:v>10</c:v>
                </c:pt>
                <c:pt idx="765">
                  <c:v>10</c:v>
                </c:pt>
                <c:pt idx="766">
                  <c:v>10</c:v>
                </c:pt>
                <c:pt idx="767">
                  <c:v>10</c:v>
                </c:pt>
                <c:pt idx="768">
                  <c:v>10</c:v>
                </c:pt>
                <c:pt idx="769">
                  <c:v>10</c:v>
                </c:pt>
                <c:pt idx="770">
                  <c:v>10</c:v>
                </c:pt>
                <c:pt idx="771">
                  <c:v>10</c:v>
                </c:pt>
                <c:pt idx="772">
                  <c:v>10</c:v>
                </c:pt>
                <c:pt idx="773">
                  <c:v>10</c:v>
                </c:pt>
                <c:pt idx="774">
                  <c:v>10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</c:v>
                </c:pt>
                <c:pt idx="828">
                  <c:v>10</c:v>
                </c:pt>
                <c:pt idx="829">
                  <c:v>10</c:v>
                </c:pt>
                <c:pt idx="830">
                  <c:v>10</c:v>
                </c:pt>
                <c:pt idx="831">
                  <c:v>10</c:v>
                </c:pt>
                <c:pt idx="832">
                  <c:v>10</c:v>
                </c:pt>
                <c:pt idx="833">
                  <c:v>10</c:v>
                </c:pt>
                <c:pt idx="834">
                  <c:v>10</c:v>
                </c:pt>
                <c:pt idx="835">
                  <c:v>10</c:v>
                </c:pt>
                <c:pt idx="836">
                  <c:v>10</c:v>
                </c:pt>
                <c:pt idx="837">
                  <c:v>10</c:v>
                </c:pt>
                <c:pt idx="838">
                  <c:v>10</c:v>
                </c:pt>
                <c:pt idx="839">
                  <c:v>10</c:v>
                </c:pt>
                <c:pt idx="840">
                  <c:v>10</c:v>
                </c:pt>
                <c:pt idx="841">
                  <c:v>10</c:v>
                </c:pt>
                <c:pt idx="842">
                  <c:v>10</c:v>
                </c:pt>
                <c:pt idx="843">
                  <c:v>10</c:v>
                </c:pt>
                <c:pt idx="844">
                  <c:v>10</c:v>
                </c:pt>
                <c:pt idx="845">
                  <c:v>10</c:v>
                </c:pt>
                <c:pt idx="846">
                  <c:v>10</c:v>
                </c:pt>
                <c:pt idx="847">
                  <c:v>10</c:v>
                </c:pt>
                <c:pt idx="848">
                  <c:v>10</c:v>
                </c:pt>
                <c:pt idx="849">
                  <c:v>10</c:v>
                </c:pt>
                <c:pt idx="850">
                  <c:v>10</c:v>
                </c:pt>
                <c:pt idx="851">
                  <c:v>10</c:v>
                </c:pt>
                <c:pt idx="852">
                  <c:v>10</c:v>
                </c:pt>
                <c:pt idx="853">
                  <c:v>10</c:v>
                </c:pt>
                <c:pt idx="854">
                  <c:v>10</c:v>
                </c:pt>
                <c:pt idx="855">
                  <c:v>10</c:v>
                </c:pt>
                <c:pt idx="856">
                  <c:v>10</c:v>
                </c:pt>
                <c:pt idx="857">
                  <c:v>10</c:v>
                </c:pt>
                <c:pt idx="858">
                  <c:v>10</c:v>
                </c:pt>
                <c:pt idx="859">
                  <c:v>10</c:v>
                </c:pt>
                <c:pt idx="860">
                  <c:v>10</c:v>
                </c:pt>
                <c:pt idx="861">
                  <c:v>10</c:v>
                </c:pt>
                <c:pt idx="862">
                  <c:v>10</c:v>
                </c:pt>
                <c:pt idx="863">
                  <c:v>10</c:v>
                </c:pt>
                <c:pt idx="864">
                  <c:v>10</c:v>
                </c:pt>
                <c:pt idx="865">
                  <c:v>10</c:v>
                </c:pt>
                <c:pt idx="866">
                  <c:v>10</c:v>
                </c:pt>
                <c:pt idx="867">
                  <c:v>10</c:v>
                </c:pt>
                <c:pt idx="868">
                  <c:v>10</c:v>
                </c:pt>
                <c:pt idx="869">
                  <c:v>10</c:v>
                </c:pt>
                <c:pt idx="870">
                  <c:v>10</c:v>
                </c:pt>
                <c:pt idx="871">
                  <c:v>10</c:v>
                </c:pt>
                <c:pt idx="872">
                  <c:v>10</c:v>
                </c:pt>
                <c:pt idx="873">
                  <c:v>10</c:v>
                </c:pt>
                <c:pt idx="874">
                  <c:v>10</c:v>
                </c:pt>
                <c:pt idx="875">
                  <c:v>10</c:v>
                </c:pt>
                <c:pt idx="876">
                  <c:v>10</c:v>
                </c:pt>
                <c:pt idx="877">
                  <c:v>10</c:v>
                </c:pt>
                <c:pt idx="878">
                  <c:v>10</c:v>
                </c:pt>
                <c:pt idx="879">
                  <c:v>10</c:v>
                </c:pt>
                <c:pt idx="880">
                  <c:v>10</c:v>
                </c:pt>
                <c:pt idx="881">
                  <c:v>10</c:v>
                </c:pt>
                <c:pt idx="882">
                  <c:v>10</c:v>
                </c:pt>
                <c:pt idx="883">
                  <c:v>10</c:v>
                </c:pt>
                <c:pt idx="884">
                  <c:v>10</c:v>
                </c:pt>
                <c:pt idx="88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EA-423E-A506-32CABD032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5536831"/>
        <c:axId val="1055537247"/>
      </c:lineChart>
      <c:dateAx>
        <c:axId val="105553683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5537247"/>
        <c:crosses val="autoZero"/>
        <c:auto val="1"/>
        <c:lblOffset val="100"/>
        <c:baseTimeUnit val="days"/>
      </c:dateAx>
      <c:valAx>
        <c:axId val="105553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553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teste!$A$2:$A$887</c:f>
              <c:numCache>
                <c:formatCode>m/d/yyyy</c:formatCode>
                <c:ptCount val="886"/>
                <c:pt idx="0">
                  <c:v>43919</c:v>
                </c:pt>
                <c:pt idx="1">
                  <c:v>43920</c:v>
                </c:pt>
                <c:pt idx="2">
                  <c:v>43921</c:v>
                </c:pt>
                <c:pt idx="3">
                  <c:v>43922</c:v>
                </c:pt>
                <c:pt idx="4">
                  <c:v>43923</c:v>
                </c:pt>
                <c:pt idx="5">
                  <c:v>43924</c:v>
                </c:pt>
                <c:pt idx="6">
                  <c:v>43925</c:v>
                </c:pt>
                <c:pt idx="7">
                  <c:v>43926</c:v>
                </c:pt>
                <c:pt idx="8">
                  <c:v>43927</c:v>
                </c:pt>
                <c:pt idx="9">
                  <c:v>43928</c:v>
                </c:pt>
                <c:pt idx="10">
                  <c:v>43929</c:v>
                </c:pt>
                <c:pt idx="11">
                  <c:v>43930</c:v>
                </c:pt>
                <c:pt idx="12">
                  <c:v>43931</c:v>
                </c:pt>
                <c:pt idx="13">
                  <c:v>43932</c:v>
                </c:pt>
                <c:pt idx="14">
                  <c:v>43933</c:v>
                </c:pt>
                <c:pt idx="15">
                  <c:v>43934</c:v>
                </c:pt>
                <c:pt idx="16">
                  <c:v>43935</c:v>
                </c:pt>
                <c:pt idx="17">
                  <c:v>43936</c:v>
                </c:pt>
                <c:pt idx="18">
                  <c:v>43937</c:v>
                </c:pt>
                <c:pt idx="19">
                  <c:v>43938</c:v>
                </c:pt>
                <c:pt idx="20">
                  <c:v>43939</c:v>
                </c:pt>
                <c:pt idx="21">
                  <c:v>43940</c:v>
                </c:pt>
                <c:pt idx="22">
                  <c:v>43941</c:v>
                </c:pt>
                <c:pt idx="23">
                  <c:v>43942</c:v>
                </c:pt>
                <c:pt idx="24">
                  <c:v>43943</c:v>
                </c:pt>
                <c:pt idx="25">
                  <c:v>43944</c:v>
                </c:pt>
                <c:pt idx="26">
                  <c:v>43945</c:v>
                </c:pt>
                <c:pt idx="27">
                  <c:v>43946</c:v>
                </c:pt>
                <c:pt idx="28">
                  <c:v>43947</c:v>
                </c:pt>
                <c:pt idx="29">
                  <c:v>43948</c:v>
                </c:pt>
                <c:pt idx="30">
                  <c:v>43949</c:v>
                </c:pt>
                <c:pt idx="31">
                  <c:v>43950</c:v>
                </c:pt>
                <c:pt idx="32">
                  <c:v>43951</c:v>
                </c:pt>
                <c:pt idx="33">
                  <c:v>43952</c:v>
                </c:pt>
                <c:pt idx="34">
                  <c:v>43953</c:v>
                </c:pt>
                <c:pt idx="35">
                  <c:v>43954</c:v>
                </c:pt>
                <c:pt idx="36">
                  <c:v>43955</c:v>
                </c:pt>
                <c:pt idx="37">
                  <c:v>43956</c:v>
                </c:pt>
                <c:pt idx="38">
                  <c:v>43957</c:v>
                </c:pt>
                <c:pt idx="39">
                  <c:v>43958</c:v>
                </c:pt>
                <c:pt idx="40">
                  <c:v>43959</c:v>
                </c:pt>
                <c:pt idx="41">
                  <c:v>43960</c:v>
                </c:pt>
                <c:pt idx="42">
                  <c:v>43961</c:v>
                </c:pt>
                <c:pt idx="43">
                  <c:v>43962</c:v>
                </c:pt>
                <c:pt idx="44">
                  <c:v>43963</c:v>
                </c:pt>
                <c:pt idx="45">
                  <c:v>43964</c:v>
                </c:pt>
                <c:pt idx="46">
                  <c:v>43965</c:v>
                </c:pt>
                <c:pt idx="47">
                  <c:v>43966</c:v>
                </c:pt>
                <c:pt idx="48">
                  <c:v>43967</c:v>
                </c:pt>
                <c:pt idx="49">
                  <c:v>43968</c:v>
                </c:pt>
                <c:pt idx="50">
                  <c:v>43969</c:v>
                </c:pt>
                <c:pt idx="51">
                  <c:v>43970</c:v>
                </c:pt>
                <c:pt idx="52">
                  <c:v>43971</c:v>
                </c:pt>
                <c:pt idx="53">
                  <c:v>43972</c:v>
                </c:pt>
                <c:pt idx="54">
                  <c:v>43973</c:v>
                </c:pt>
                <c:pt idx="55">
                  <c:v>43974</c:v>
                </c:pt>
                <c:pt idx="56">
                  <c:v>43975</c:v>
                </c:pt>
                <c:pt idx="57">
                  <c:v>43976</c:v>
                </c:pt>
                <c:pt idx="58">
                  <c:v>43977</c:v>
                </c:pt>
                <c:pt idx="59">
                  <c:v>43978</c:v>
                </c:pt>
                <c:pt idx="60">
                  <c:v>43979</c:v>
                </c:pt>
                <c:pt idx="61">
                  <c:v>43980</c:v>
                </c:pt>
                <c:pt idx="62">
                  <c:v>43981</c:v>
                </c:pt>
                <c:pt idx="63">
                  <c:v>43982</c:v>
                </c:pt>
                <c:pt idx="64">
                  <c:v>43983</c:v>
                </c:pt>
                <c:pt idx="65">
                  <c:v>43984</c:v>
                </c:pt>
                <c:pt idx="66">
                  <c:v>43985</c:v>
                </c:pt>
                <c:pt idx="67">
                  <c:v>43986</c:v>
                </c:pt>
                <c:pt idx="68">
                  <c:v>43987</c:v>
                </c:pt>
                <c:pt idx="69">
                  <c:v>43988</c:v>
                </c:pt>
                <c:pt idx="70">
                  <c:v>43989</c:v>
                </c:pt>
                <c:pt idx="71">
                  <c:v>43990</c:v>
                </c:pt>
                <c:pt idx="72">
                  <c:v>43991</c:v>
                </c:pt>
                <c:pt idx="73">
                  <c:v>43992</c:v>
                </c:pt>
                <c:pt idx="74">
                  <c:v>43993</c:v>
                </c:pt>
                <c:pt idx="75">
                  <c:v>43994</c:v>
                </c:pt>
                <c:pt idx="76">
                  <c:v>43995</c:v>
                </c:pt>
                <c:pt idx="77">
                  <c:v>43996</c:v>
                </c:pt>
                <c:pt idx="78">
                  <c:v>43997</c:v>
                </c:pt>
                <c:pt idx="79">
                  <c:v>43998</c:v>
                </c:pt>
                <c:pt idx="80">
                  <c:v>43999</c:v>
                </c:pt>
                <c:pt idx="81">
                  <c:v>44000</c:v>
                </c:pt>
                <c:pt idx="82">
                  <c:v>44001</c:v>
                </c:pt>
                <c:pt idx="83">
                  <c:v>44002</c:v>
                </c:pt>
                <c:pt idx="84">
                  <c:v>44003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44009</c:v>
                </c:pt>
                <c:pt idx="91">
                  <c:v>44010</c:v>
                </c:pt>
                <c:pt idx="92">
                  <c:v>44011</c:v>
                </c:pt>
                <c:pt idx="93">
                  <c:v>44012</c:v>
                </c:pt>
                <c:pt idx="94">
                  <c:v>44013</c:v>
                </c:pt>
                <c:pt idx="95">
                  <c:v>44014</c:v>
                </c:pt>
                <c:pt idx="96">
                  <c:v>44015</c:v>
                </c:pt>
                <c:pt idx="97">
                  <c:v>44016</c:v>
                </c:pt>
                <c:pt idx="98">
                  <c:v>44017</c:v>
                </c:pt>
                <c:pt idx="99">
                  <c:v>44018</c:v>
                </c:pt>
                <c:pt idx="100">
                  <c:v>44019</c:v>
                </c:pt>
                <c:pt idx="101">
                  <c:v>44020</c:v>
                </c:pt>
                <c:pt idx="102">
                  <c:v>44021</c:v>
                </c:pt>
                <c:pt idx="103">
                  <c:v>44022</c:v>
                </c:pt>
                <c:pt idx="104">
                  <c:v>44023</c:v>
                </c:pt>
                <c:pt idx="105">
                  <c:v>44024</c:v>
                </c:pt>
                <c:pt idx="106">
                  <c:v>44025</c:v>
                </c:pt>
                <c:pt idx="107">
                  <c:v>44026</c:v>
                </c:pt>
                <c:pt idx="108">
                  <c:v>44027</c:v>
                </c:pt>
                <c:pt idx="109">
                  <c:v>44028</c:v>
                </c:pt>
                <c:pt idx="110">
                  <c:v>44029</c:v>
                </c:pt>
                <c:pt idx="111">
                  <c:v>44030</c:v>
                </c:pt>
                <c:pt idx="112">
                  <c:v>44031</c:v>
                </c:pt>
                <c:pt idx="113">
                  <c:v>44032</c:v>
                </c:pt>
                <c:pt idx="114">
                  <c:v>44033</c:v>
                </c:pt>
                <c:pt idx="115">
                  <c:v>44034</c:v>
                </c:pt>
                <c:pt idx="116">
                  <c:v>44035</c:v>
                </c:pt>
                <c:pt idx="117">
                  <c:v>44036</c:v>
                </c:pt>
                <c:pt idx="118">
                  <c:v>44037</c:v>
                </c:pt>
                <c:pt idx="119">
                  <c:v>44038</c:v>
                </c:pt>
                <c:pt idx="120">
                  <c:v>44039</c:v>
                </c:pt>
                <c:pt idx="121">
                  <c:v>44040</c:v>
                </c:pt>
                <c:pt idx="122">
                  <c:v>44041</c:v>
                </c:pt>
                <c:pt idx="123">
                  <c:v>44042</c:v>
                </c:pt>
                <c:pt idx="124">
                  <c:v>44043</c:v>
                </c:pt>
                <c:pt idx="125">
                  <c:v>44044</c:v>
                </c:pt>
                <c:pt idx="126">
                  <c:v>44045</c:v>
                </c:pt>
                <c:pt idx="127">
                  <c:v>44046</c:v>
                </c:pt>
                <c:pt idx="128">
                  <c:v>44047</c:v>
                </c:pt>
                <c:pt idx="129">
                  <c:v>44048</c:v>
                </c:pt>
                <c:pt idx="130">
                  <c:v>44049</c:v>
                </c:pt>
                <c:pt idx="131">
                  <c:v>44050</c:v>
                </c:pt>
                <c:pt idx="132">
                  <c:v>44051</c:v>
                </c:pt>
                <c:pt idx="133">
                  <c:v>44052</c:v>
                </c:pt>
                <c:pt idx="134">
                  <c:v>44053</c:v>
                </c:pt>
                <c:pt idx="135">
                  <c:v>44054</c:v>
                </c:pt>
                <c:pt idx="136">
                  <c:v>44055</c:v>
                </c:pt>
                <c:pt idx="137">
                  <c:v>44056</c:v>
                </c:pt>
                <c:pt idx="138">
                  <c:v>44057</c:v>
                </c:pt>
                <c:pt idx="139">
                  <c:v>44058</c:v>
                </c:pt>
                <c:pt idx="140">
                  <c:v>44059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44065</c:v>
                </c:pt>
                <c:pt idx="147">
                  <c:v>44066</c:v>
                </c:pt>
                <c:pt idx="148">
                  <c:v>44067</c:v>
                </c:pt>
                <c:pt idx="149">
                  <c:v>44068</c:v>
                </c:pt>
                <c:pt idx="150">
                  <c:v>44069</c:v>
                </c:pt>
                <c:pt idx="151">
                  <c:v>44070</c:v>
                </c:pt>
                <c:pt idx="152">
                  <c:v>44071</c:v>
                </c:pt>
                <c:pt idx="153">
                  <c:v>44072</c:v>
                </c:pt>
                <c:pt idx="154">
                  <c:v>44073</c:v>
                </c:pt>
                <c:pt idx="155">
                  <c:v>44074</c:v>
                </c:pt>
                <c:pt idx="156">
                  <c:v>44075</c:v>
                </c:pt>
                <c:pt idx="157">
                  <c:v>44076</c:v>
                </c:pt>
                <c:pt idx="158">
                  <c:v>44077</c:v>
                </c:pt>
                <c:pt idx="159">
                  <c:v>44078</c:v>
                </c:pt>
                <c:pt idx="160">
                  <c:v>44079</c:v>
                </c:pt>
                <c:pt idx="161">
                  <c:v>44080</c:v>
                </c:pt>
                <c:pt idx="162">
                  <c:v>44081</c:v>
                </c:pt>
                <c:pt idx="163">
                  <c:v>44082</c:v>
                </c:pt>
                <c:pt idx="164">
                  <c:v>44083</c:v>
                </c:pt>
                <c:pt idx="165">
                  <c:v>44084</c:v>
                </c:pt>
                <c:pt idx="166">
                  <c:v>44085</c:v>
                </c:pt>
                <c:pt idx="167">
                  <c:v>44086</c:v>
                </c:pt>
                <c:pt idx="168">
                  <c:v>44087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44093</c:v>
                </c:pt>
                <c:pt idx="175">
                  <c:v>44094</c:v>
                </c:pt>
                <c:pt idx="176">
                  <c:v>44095</c:v>
                </c:pt>
                <c:pt idx="177">
                  <c:v>44096</c:v>
                </c:pt>
                <c:pt idx="178">
                  <c:v>44097</c:v>
                </c:pt>
                <c:pt idx="179">
                  <c:v>44098</c:v>
                </c:pt>
                <c:pt idx="180">
                  <c:v>44099</c:v>
                </c:pt>
                <c:pt idx="181">
                  <c:v>44100</c:v>
                </c:pt>
                <c:pt idx="182">
                  <c:v>44101</c:v>
                </c:pt>
                <c:pt idx="183">
                  <c:v>44102</c:v>
                </c:pt>
                <c:pt idx="184">
                  <c:v>44103</c:v>
                </c:pt>
                <c:pt idx="185">
                  <c:v>44104</c:v>
                </c:pt>
                <c:pt idx="186">
                  <c:v>44105</c:v>
                </c:pt>
                <c:pt idx="187">
                  <c:v>44106</c:v>
                </c:pt>
                <c:pt idx="188">
                  <c:v>44107</c:v>
                </c:pt>
                <c:pt idx="189">
                  <c:v>44108</c:v>
                </c:pt>
                <c:pt idx="190">
                  <c:v>44109</c:v>
                </c:pt>
                <c:pt idx="191">
                  <c:v>44110</c:v>
                </c:pt>
                <c:pt idx="192">
                  <c:v>44111</c:v>
                </c:pt>
                <c:pt idx="193">
                  <c:v>44112</c:v>
                </c:pt>
                <c:pt idx="194">
                  <c:v>44113</c:v>
                </c:pt>
                <c:pt idx="195">
                  <c:v>44114</c:v>
                </c:pt>
                <c:pt idx="196">
                  <c:v>44115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44121</c:v>
                </c:pt>
                <c:pt idx="203">
                  <c:v>44122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44128</c:v>
                </c:pt>
                <c:pt idx="210">
                  <c:v>44129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44135</c:v>
                </c:pt>
                <c:pt idx="217">
                  <c:v>44136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44142</c:v>
                </c:pt>
                <c:pt idx="224">
                  <c:v>44143</c:v>
                </c:pt>
                <c:pt idx="225">
                  <c:v>44144</c:v>
                </c:pt>
                <c:pt idx="226">
                  <c:v>44145</c:v>
                </c:pt>
                <c:pt idx="227">
                  <c:v>44146</c:v>
                </c:pt>
                <c:pt idx="228">
                  <c:v>44147</c:v>
                </c:pt>
                <c:pt idx="229">
                  <c:v>44148</c:v>
                </c:pt>
                <c:pt idx="230">
                  <c:v>44149</c:v>
                </c:pt>
                <c:pt idx="231">
                  <c:v>44150</c:v>
                </c:pt>
                <c:pt idx="232">
                  <c:v>44151</c:v>
                </c:pt>
                <c:pt idx="233">
                  <c:v>44152</c:v>
                </c:pt>
                <c:pt idx="234">
                  <c:v>44153</c:v>
                </c:pt>
                <c:pt idx="235">
                  <c:v>44154</c:v>
                </c:pt>
                <c:pt idx="236">
                  <c:v>44155</c:v>
                </c:pt>
                <c:pt idx="237">
                  <c:v>44156</c:v>
                </c:pt>
                <c:pt idx="238">
                  <c:v>44157</c:v>
                </c:pt>
                <c:pt idx="239">
                  <c:v>44158</c:v>
                </c:pt>
                <c:pt idx="240">
                  <c:v>44159</c:v>
                </c:pt>
                <c:pt idx="241">
                  <c:v>44160</c:v>
                </c:pt>
                <c:pt idx="242">
                  <c:v>44161</c:v>
                </c:pt>
                <c:pt idx="243">
                  <c:v>44162</c:v>
                </c:pt>
                <c:pt idx="244">
                  <c:v>44163</c:v>
                </c:pt>
                <c:pt idx="245">
                  <c:v>44164</c:v>
                </c:pt>
                <c:pt idx="246">
                  <c:v>44165</c:v>
                </c:pt>
                <c:pt idx="247">
                  <c:v>44166</c:v>
                </c:pt>
                <c:pt idx="248">
                  <c:v>44167</c:v>
                </c:pt>
                <c:pt idx="249">
                  <c:v>44168</c:v>
                </c:pt>
                <c:pt idx="250">
                  <c:v>44169</c:v>
                </c:pt>
                <c:pt idx="251">
                  <c:v>44170</c:v>
                </c:pt>
                <c:pt idx="252">
                  <c:v>44171</c:v>
                </c:pt>
                <c:pt idx="253">
                  <c:v>44172</c:v>
                </c:pt>
                <c:pt idx="254">
                  <c:v>44173</c:v>
                </c:pt>
                <c:pt idx="255">
                  <c:v>44174</c:v>
                </c:pt>
                <c:pt idx="256">
                  <c:v>44175</c:v>
                </c:pt>
                <c:pt idx="257">
                  <c:v>44176</c:v>
                </c:pt>
                <c:pt idx="258">
                  <c:v>44177</c:v>
                </c:pt>
                <c:pt idx="259">
                  <c:v>44178</c:v>
                </c:pt>
                <c:pt idx="260">
                  <c:v>44179</c:v>
                </c:pt>
                <c:pt idx="261">
                  <c:v>44180</c:v>
                </c:pt>
                <c:pt idx="262">
                  <c:v>44181</c:v>
                </c:pt>
                <c:pt idx="263">
                  <c:v>44182</c:v>
                </c:pt>
                <c:pt idx="264">
                  <c:v>44183</c:v>
                </c:pt>
                <c:pt idx="265">
                  <c:v>44184</c:v>
                </c:pt>
                <c:pt idx="266">
                  <c:v>44185</c:v>
                </c:pt>
                <c:pt idx="267">
                  <c:v>44186</c:v>
                </c:pt>
                <c:pt idx="268">
                  <c:v>44187</c:v>
                </c:pt>
                <c:pt idx="269">
                  <c:v>44188</c:v>
                </c:pt>
                <c:pt idx="270">
                  <c:v>44189</c:v>
                </c:pt>
                <c:pt idx="271">
                  <c:v>44190</c:v>
                </c:pt>
                <c:pt idx="272">
                  <c:v>44191</c:v>
                </c:pt>
                <c:pt idx="273">
                  <c:v>44192</c:v>
                </c:pt>
                <c:pt idx="274">
                  <c:v>44193</c:v>
                </c:pt>
                <c:pt idx="275">
                  <c:v>44194</c:v>
                </c:pt>
                <c:pt idx="276">
                  <c:v>44195</c:v>
                </c:pt>
                <c:pt idx="277">
                  <c:v>44196</c:v>
                </c:pt>
                <c:pt idx="278">
                  <c:v>44197</c:v>
                </c:pt>
                <c:pt idx="279">
                  <c:v>44198</c:v>
                </c:pt>
                <c:pt idx="280">
                  <c:v>44199</c:v>
                </c:pt>
                <c:pt idx="281">
                  <c:v>44200</c:v>
                </c:pt>
                <c:pt idx="282">
                  <c:v>44201</c:v>
                </c:pt>
                <c:pt idx="283">
                  <c:v>44202</c:v>
                </c:pt>
                <c:pt idx="284">
                  <c:v>44203</c:v>
                </c:pt>
                <c:pt idx="285">
                  <c:v>44204</c:v>
                </c:pt>
                <c:pt idx="286">
                  <c:v>44205</c:v>
                </c:pt>
                <c:pt idx="287">
                  <c:v>44206</c:v>
                </c:pt>
                <c:pt idx="288">
                  <c:v>44207</c:v>
                </c:pt>
                <c:pt idx="289">
                  <c:v>44208</c:v>
                </c:pt>
                <c:pt idx="290">
                  <c:v>44209</c:v>
                </c:pt>
                <c:pt idx="291">
                  <c:v>44210</c:v>
                </c:pt>
                <c:pt idx="292">
                  <c:v>44211</c:v>
                </c:pt>
                <c:pt idx="293">
                  <c:v>44212</c:v>
                </c:pt>
                <c:pt idx="294">
                  <c:v>44213</c:v>
                </c:pt>
                <c:pt idx="295">
                  <c:v>44214</c:v>
                </c:pt>
                <c:pt idx="296">
                  <c:v>44215</c:v>
                </c:pt>
                <c:pt idx="297">
                  <c:v>44216</c:v>
                </c:pt>
                <c:pt idx="298">
                  <c:v>44217</c:v>
                </c:pt>
                <c:pt idx="299">
                  <c:v>44218</c:v>
                </c:pt>
                <c:pt idx="300">
                  <c:v>44219</c:v>
                </c:pt>
                <c:pt idx="301">
                  <c:v>44220</c:v>
                </c:pt>
                <c:pt idx="302">
                  <c:v>44221</c:v>
                </c:pt>
                <c:pt idx="303">
                  <c:v>44222</c:v>
                </c:pt>
                <c:pt idx="304">
                  <c:v>44223</c:v>
                </c:pt>
                <c:pt idx="305">
                  <c:v>44224</c:v>
                </c:pt>
                <c:pt idx="306">
                  <c:v>44225</c:v>
                </c:pt>
                <c:pt idx="307">
                  <c:v>44226</c:v>
                </c:pt>
                <c:pt idx="308">
                  <c:v>44227</c:v>
                </c:pt>
                <c:pt idx="309">
                  <c:v>44228</c:v>
                </c:pt>
                <c:pt idx="310">
                  <c:v>44229</c:v>
                </c:pt>
                <c:pt idx="311">
                  <c:v>44230</c:v>
                </c:pt>
                <c:pt idx="312">
                  <c:v>44231</c:v>
                </c:pt>
                <c:pt idx="313">
                  <c:v>44232</c:v>
                </c:pt>
                <c:pt idx="314">
                  <c:v>44233</c:v>
                </c:pt>
                <c:pt idx="315">
                  <c:v>44234</c:v>
                </c:pt>
                <c:pt idx="316">
                  <c:v>44235</c:v>
                </c:pt>
                <c:pt idx="317">
                  <c:v>44236</c:v>
                </c:pt>
                <c:pt idx="318">
                  <c:v>44237</c:v>
                </c:pt>
                <c:pt idx="319">
                  <c:v>44238</c:v>
                </c:pt>
                <c:pt idx="320">
                  <c:v>44239</c:v>
                </c:pt>
                <c:pt idx="321">
                  <c:v>44240</c:v>
                </c:pt>
                <c:pt idx="322">
                  <c:v>44241</c:v>
                </c:pt>
                <c:pt idx="323">
                  <c:v>44242</c:v>
                </c:pt>
                <c:pt idx="324">
                  <c:v>44243</c:v>
                </c:pt>
                <c:pt idx="325">
                  <c:v>44244</c:v>
                </c:pt>
                <c:pt idx="326">
                  <c:v>44245</c:v>
                </c:pt>
                <c:pt idx="327">
                  <c:v>44246</c:v>
                </c:pt>
                <c:pt idx="328">
                  <c:v>44247</c:v>
                </c:pt>
                <c:pt idx="329">
                  <c:v>44248</c:v>
                </c:pt>
                <c:pt idx="330">
                  <c:v>44249</c:v>
                </c:pt>
                <c:pt idx="331">
                  <c:v>44250</c:v>
                </c:pt>
                <c:pt idx="332">
                  <c:v>44251</c:v>
                </c:pt>
                <c:pt idx="333">
                  <c:v>44252</c:v>
                </c:pt>
                <c:pt idx="334">
                  <c:v>44253</c:v>
                </c:pt>
                <c:pt idx="335">
                  <c:v>44254</c:v>
                </c:pt>
                <c:pt idx="336">
                  <c:v>44255</c:v>
                </c:pt>
                <c:pt idx="337">
                  <c:v>44256</c:v>
                </c:pt>
                <c:pt idx="338">
                  <c:v>44257</c:v>
                </c:pt>
                <c:pt idx="339">
                  <c:v>44258</c:v>
                </c:pt>
                <c:pt idx="340">
                  <c:v>44259</c:v>
                </c:pt>
                <c:pt idx="341">
                  <c:v>44260</c:v>
                </c:pt>
                <c:pt idx="342">
                  <c:v>44261</c:v>
                </c:pt>
                <c:pt idx="343">
                  <c:v>44262</c:v>
                </c:pt>
                <c:pt idx="344">
                  <c:v>44263</c:v>
                </c:pt>
                <c:pt idx="345">
                  <c:v>44264</c:v>
                </c:pt>
                <c:pt idx="346">
                  <c:v>44265</c:v>
                </c:pt>
                <c:pt idx="347">
                  <c:v>44266</c:v>
                </c:pt>
                <c:pt idx="348">
                  <c:v>44267</c:v>
                </c:pt>
                <c:pt idx="349">
                  <c:v>44268</c:v>
                </c:pt>
                <c:pt idx="350">
                  <c:v>44269</c:v>
                </c:pt>
                <c:pt idx="351">
                  <c:v>44270</c:v>
                </c:pt>
                <c:pt idx="352">
                  <c:v>44271</c:v>
                </c:pt>
                <c:pt idx="353">
                  <c:v>44272</c:v>
                </c:pt>
                <c:pt idx="354">
                  <c:v>44273</c:v>
                </c:pt>
                <c:pt idx="355">
                  <c:v>44274</c:v>
                </c:pt>
                <c:pt idx="356">
                  <c:v>44275</c:v>
                </c:pt>
                <c:pt idx="357">
                  <c:v>44276</c:v>
                </c:pt>
                <c:pt idx="358">
                  <c:v>44277</c:v>
                </c:pt>
                <c:pt idx="359">
                  <c:v>44278</c:v>
                </c:pt>
                <c:pt idx="360">
                  <c:v>44279</c:v>
                </c:pt>
                <c:pt idx="361">
                  <c:v>44280</c:v>
                </c:pt>
                <c:pt idx="362">
                  <c:v>44281</c:v>
                </c:pt>
                <c:pt idx="363">
                  <c:v>44282</c:v>
                </c:pt>
                <c:pt idx="364">
                  <c:v>44283</c:v>
                </c:pt>
                <c:pt idx="365">
                  <c:v>44284</c:v>
                </c:pt>
                <c:pt idx="366">
                  <c:v>44285</c:v>
                </c:pt>
                <c:pt idx="367">
                  <c:v>44286</c:v>
                </c:pt>
                <c:pt idx="368">
                  <c:v>44287</c:v>
                </c:pt>
                <c:pt idx="369">
                  <c:v>44288</c:v>
                </c:pt>
                <c:pt idx="370">
                  <c:v>44289</c:v>
                </c:pt>
                <c:pt idx="371">
                  <c:v>44290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44296</c:v>
                </c:pt>
                <c:pt idx="378">
                  <c:v>44297</c:v>
                </c:pt>
                <c:pt idx="379">
                  <c:v>44298</c:v>
                </c:pt>
                <c:pt idx="380">
                  <c:v>44299</c:v>
                </c:pt>
                <c:pt idx="381">
                  <c:v>44300</c:v>
                </c:pt>
                <c:pt idx="382">
                  <c:v>44301</c:v>
                </c:pt>
                <c:pt idx="383">
                  <c:v>44302</c:v>
                </c:pt>
                <c:pt idx="384">
                  <c:v>44303</c:v>
                </c:pt>
                <c:pt idx="385">
                  <c:v>44304</c:v>
                </c:pt>
                <c:pt idx="386">
                  <c:v>44305</c:v>
                </c:pt>
                <c:pt idx="387">
                  <c:v>44306</c:v>
                </c:pt>
                <c:pt idx="388">
                  <c:v>44307</c:v>
                </c:pt>
                <c:pt idx="389">
                  <c:v>44308</c:v>
                </c:pt>
                <c:pt idx="390">
                  <c:v>44309</c:v>
                </c:pt>
                <c:pt idx="391">
                  <c:v>44310</c:v>
                </c:pt>
                <c:pt idx="392">
                  <c:v>44311</c:v>
                </c:pt>
                <c:pt idx="393">
                  <c:v>44312</c:v>
                </c:pt>
                <c:pt idx="394">
                  <c:v>44313</c:v>
                </c:pt>
                <c:pt idx="395">
                  <c:v>44314</c:v>
                </c:pt>
                <c:pt idx="396">
                  <c:v>44315</c:v>
                </c:pt>
                <c:pt idx="397">
                  <c:v>44316</c:v>
                </c:pt>
                <c:pt idx="398">
                  <c:v>44317</c:v>
                </c:pt>
                <c:pt idx="399">
                  <c:v>44318</c:v>
                </c:pt>
                <c:pt idx="400">
                  <c:v>44319</c:v>
                </c:pt>
                <c:pt idx="401">
                  <c:v>44320</c:v>
                </c:pt>
                <c:pt idx="402">
                  <c:v>44321</c:v>
                </c:pt>
                <c:pt idx="403">
                  <c:v>44322</c:v>
                </c:pt>
                <c:pt idx="404">
                  <c:v>44323</c:v>
                </c:pt>
                <c:pt idx="405">
                  <c:v>44324</c:v>
                </c:pt>
                <c:pt idx="406">
                  <c:v>44325</c:v>
                </c:pt>
                <c:pt idx="407">
                  <c:v>44326</c:v>
                </c:pt>
                <c:pt idx="408">
                  <c:v>44327</c:v>
                </c:pt>
                <c:pt idx="409">
                  <c:v>44328</c:v>
                </c:pt>
                <c:pt idx="410">
                  <c:v>44329</c:v>
                </c:pt>
                <c:pt idx="411">
                  <c:v>44330</c:v>
                </c:pt>
                <c:pt idx="412">
                  <c:v>44331</c:v>
                </c:pt>
                <c:pt idx="413">
                  <c:v>44332</c:v>
                </c:pt>
                <c:pt idx="414">
                  <c:v>44333</c:v>
                </c:pt>
                <c:pt idx="415">
                  <c:v>44334</c:v>
                </c:pt>
                <c:pt idx="416">
                  <c:v>44335</c:v>
                </c:pt>
                <c:pt idx="417">
                  <c:v>44336</c:v>
                </c:pt>
                <c:pt idx="418">
                  <c:v>44337</c:v>
                </c:pt>
                <c:pt idx="419">
                  <c:v>44338</c:v>
                </c:pt>
                <c:pt idx="420">
                  <c:v>44339</c:v>
                </c:pt>
                <c:pt idx="421">
                  <c:v>44340</c:v>
                </c:pt>
                <c:pt idx="422">
                  <c:v>44341</c:v>
                </c:pt>
                <c:pt idx="423">
                  <c:v>44342</c:v>
                </c:pt>
                <c:pt idx="424">
                  <c:v>44343</c:v>
                </c:pt>
                <c:pt idx="425">
                  <c:v>44344</c:v>
                </c:pt>
                <c:pt idx="426">
                  <c:v>44345</c:v>
                </c:pt>
                <c:pt idx="427">
                  <c:v>44346</c:v>
                </c:pt>
                <c:pt idx="428">
                  <c:v>44347</c:v>
                </c:pt>
                <c:pt idx="429">
                  <c:v>44348</c:v>
                </c:pt>
                <c:pt idx="430">
                  <c:v>44349</c:v>
                </c:pt>
                <c:pt idx="431">
                  <c:v>44350</c:v>
                </c:pt>
                <c:pt idx="432">
                  <c:v>44351</c:v>
                </c:pt>
                <c:pt idx="433">
                  <c:v>44352</c:v>
                </c:pt>
                <c:pt idx="434">
                  <c:v>44353</c:v>
                </c:pt>
                <c:pt idx="435">
                  <c:v>44354</c:v>
                </c:pt>
                <c:pt idx="436">
                  <c:v>44355</c:v>
                </c:pt>
                <c:pt idx="437">
                  <c:v>44356</c:v>
                </c:pt>
                <c:pt idx="438">
                  <c:v>44357</c:v>
                </c:pt>
                <c:pt idx="439">
                  <c:v>44358</c:v>
                </c:pt>
                <c:pt idx="440">
                  <c:v>44359</c:v>
                </c:pt>
                <c:pt idx="441">
                  <c:v>44360</c:v>
                </c:pt>
                <c:pt idx="442">
                  <c:v>44361</c:v>
                </c:pt>
                <c:pt idx="443">
                  <c:v>44362</c:v>
                </c:pt>
                <c:pt idx="444">
                  <c:v>44363</c:v>
                </c:pt>
                <c:pt idx="445">
                  <c:v>44364</c:v>
                </c:pt>
                <c:pt idx="446">
                  <c:v>44365</c:v>
                </c:pt>
                <c:pt idx="447">
                  <c:v>44366</c:v>
                </c:pt>
                <c:pt idx="448">
                  <c:v>44367</c:v>
                </c:pt>
                <c:pt idx="449">
                  <c:v>44368</c:v>
                </c:pt>
                <c:pt idx="450">
                  <c:v>44369</c:v>
                </c:pt>
                <c:pt idx="451">
                  <c:v>44370</c:v>
                </c:pt>
                <c:pt idx="452">
                  <c:v>44371</c:v>
                </c:pt>
                <c:pt idx="453">
                  <c:v>44372</c:v>
                </c:pt>
                <c:pt idx="454">
                  <c:v>44373</c:v>
                </c:pt>
                <c:pt idx="455">
                  <c:v>44374</c:v>
                </c:pt>
                <c:pt idx="456">
                  <c:v>44375</c:v>
                </c:pt>
                <c:pt idx="457">
                  <c:v>44376</c:v>
                </c:pt>
                <c:pt idx="458">
                  <c:v>44377</c:v>
                </c:pt>
                <c:pt idx="459">
                  <c:v>44378</c:v>
                </c:pt>
                <c:pt idx="460">
                  <c:v>44379</c:v>
                </c:pt>
                <c:pt idx="461">
                  <c:v>44380</c:v>
                </c:pt>
                <c:pt idx="462">
                  <c:v>44381</c:v>
                </c:pt>
                <c:pt idx="463">
                  <c:v>44382</c:v>
                </c:pt>
                <c:pt idx="464">
                  <c:v>44383</c:v>
                </c:pt>
                <c:pt idx="465">
                  <c:v>44384</c:v>
                </c:pt>
                <c:pt idx="466">
                  <c:v>44385</c:v>
                </c:pt>
                <c:pt idx="467">
                  <c:v>44386</c:v>
                </c:pt>
                <c:pt idx="468">
                  <c:v>44387</c:v>
                </c:pt>
                <c:pt idx="469">
                  <c:v>44388</c:v>
                </c:pt>
                <c:pt idx="470">
                  <c:v>44389</c:v>
                </c:pt>
                <c:pt idx="471">
                  <c:v>44390</c:v>
                </c:pt>
                <c:pt idx="472">
                  <c:v>44391</c:v>
                </c:pt>
                <c:pt idx="473">
                  <c:v>44392</c:v>
                </c:pt>
                <c:pt idx="474">
                  <c:v>44393</c:v>
                </c:pt>
                <c:pt idx="475">
                  <c:v>44394</c:v>
                </c:pt>
                <c:pt idx="476">
                  <c:v>44395</c:v>
                </c:pt>
                <c:pt idx="477">
                  <c:v>44396</c:v>
                </c:pt>
                <c:pt idx="478">
                  <c:v>44397</c:v>
                </c:pt>
                <c:pt idx="479">
                  <c:v>44398</c:v>
                </c:pt>
                <c:pt idx="480">
                  <c:v>44399</c:v>
                </c:pt>
                <c:pt idx="481">
                  <c:v>44400</c:v>
                </c:pt>
                <c:pt idx="482">
                  <c:v>44401</c:v>
                </c:pt>
                <c:pt idx="483">
                  <c:v>44402</c:v>
                </c:pt>
                <c:pt idx="484">
                  <c:v>44403</c:v>
                </c:pt>
                <c:pt idx="485">
                  <c:v>44404</c:v>
                </c:pt>
                <c:pt idx="486">
                  <c:v>44405</c:v>
                </c:pt>
                <c:pt idx="487">
                  <c:v>44406</c:v>
                </c:pt>
                <c:pt idx="488">
                  <c:v>44407</c:v>
                </c:pt>
                <c:pt idx="489">
                  <c:v>44408</c:v>
                </c:pt>
                <c:pt idx="490">
                  <c:v>44409</c:v>
                </c:pt>
                <c:pt idx="491">
                  <c:v>44410</c:v>
                </c:pt>
                <c:pt idx="492">
                  <c:v>44411</c:v>
                </c:pt>
                <c:pt idx="493">
                  <c:v>44412</c:v>
                </c:pt>
                <c:pt idx="494">
                  <c:v>44413</c:v>
                </c:pt>
                <c:pt idx="495">
                  <c:v>44414</c:v>
                </c:pt>
                <c:pt idx="496">
                  <c:v>44415</c:v>
                </c:pt>
                <c:pt idx="497">
                  <c:v>44416</c:v>
                </c:pt>
                <c:pt idx="498">
                  <c:v>44417</c:v>
                </c:pt>
                <c:pt idx="499">
                  <c:v>44418</c:v>
                </c:pt>
                <c:pt idx="500">
                  <c:v>44419</c:v>
                </c:pt>
                <c:pt idx="501">
                  <c:v>44420</c:v>
                </c:pt>
                <c:pt idx="502">
                  <c:v>44421</c:v>
                </c:pt>
                <c:pt idx="503">
                  <c:v>44422</c:v>
                </c:pt>
                <c:pt idx="504">
                  <c:v>44423</c:v>
                </c:pt>
                <c:pt idx="505">
                  <c:v>44424</c:v>
                </c:pt>
                <c:pt idx="506">
                  <c:v>44425</c:v>
                </c:pt>
                <c:pt idx="507">
                  <c:v>44426</c:v>
                </c:pt>
                <c:pt idx="508">
                  <c:v>44427</c:v>
                </c:pt>
                <c:pt idx="509">
                  <c:v>44428</c:v>
                </c:pt>
                <c:pt idx="510">
                  <c:v>44429</c:v>
                </c:pt>
                <c:pt idx="511">
                  <c:v>44430</c:v>
                </c:pt>
                <c:pt idx="512">
                  <c:v>44431</c:v>
                </c:pt>
                <c:pt idx="513">
                  <c:v>44432</c:v>
                </c:pt>
                <c:pt idx="514">
                  <c:v>44433</c:v>
                </c:pt>
                <c:pt idx="515">
                  <c:v>44434</c:v>
                </c:pt>
                <c:pt idx="516">
                  <c:v>44435</c:v>
                </c:pt>
                <c:pt idx="517">
                  <c:v>44436</c:v>
                </c:pt>
                <c:pt idx="518">
                  <c:v>44437</c:v>
                </c:pt>
                <c:pt idx="519">
                  <c:v>44438</c:v>
                </c:pt>
                <c:pt idx="520">
                  <c:v>44439</c:v>
                </c:pt>
                <c:pt idx="521">
                  <c:v>44440</c:v>
                </c:pt>
                <c:pt idx="522">
                  <c:v>44441</c:v>
                </c:pt>
                <c:pt idx="523">
                  <c:v>44442</c:v>
                </c:pt>
                <c:pt idx="524">
                  <c:v>44443</c:v>
                </c:pt>
                <c:pt idx="525">
                  <c:v>44444</c:v>
                </c:pt>
                <c:pt idx="526">
                  <c:v>44445</c:v>
                </c:pt>
                <c:pt idx="527">
                  <c:v>44446</c:v>
                </c:pt>
                <c:pt idx="528">
                  <c:v>44447</c:v>
                </c:pt>
                <c:pt idx="529">
                  <c:v>44448</c:v>
                </c:pt>
                <c:pt idx="530">
                  <c:v>44449</c:v>
                </c:pt>
                <c:pt idx="531">
                  <c:v>44450</c:v>
                </c:pt>
                <c:pt idx="532">
                  <c:v>44451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44457</c:v>
                </c:pt>
                <c:pt idx="539">
                  <c:v>44458</c:v>
                </c:pt>
                <c:pt idx="540">
                  <c:v>44459</c:v>
                </c:pt>
                <c:pt idx="541">
                  <c:v>44460</c:v>
                </c:pt>
                <c:pt idx="542">
                  <c:v>44461</c:v>
                </c:pt>
                <c:pt idx="543">
                  <c:v>44462</c:v>
                </c:pt>
                <c:pt idx="544">
                  <c:v>44463</c:v>
                </c:pt>
                <c:pt idx="545">
                  <c:v>44464</c:v>
                </c:pt>
                <c:pt idx="546">
                  <c:v>44465</c:v>
                </c:pt>
                <c:pt idx="547">
                  <c:v>44466</c:v>
                </c:pt>
                <c:pt idx="548">
                  <c:v>44467</c:v>
                </c:pt>
                <c:pt idx="549">
                  <c:v>44468</c:v>
                </c:pt>
                <c:pt idx="550">
                  <c:v>44469</c:v>
                </c:pt>
                <c:pt idx="551">
                  <c:v>44470</c:v>
                </c:pt>
                <c:pt idx="552">
                  <c:v>44471</c:v>
                </c:pt>
                <c:pt idx="553">
                  <c:v>44472</c:v>
                </c:pt>
                <c:pt idx="554">
                  <c:v>44473</c:v>
                </c:pt>
                <c:pt idx="555">
                  <c:v>44474</c:v>
                </c:pt>
                <c:pt idx="556">
                  <c:v>44475</c:v>
                </c:pt>
                <c:pt idx="557">
                  <c:v>44476</c:v>
                </c:pt>
                <c:pt idx="558">
                  <c:v>44477</c:v>
                </c:pt>
                <c:pt idx="559">
                  <c:v>44478</c:v>
                </c:pt>
                <c:pt idx="560">
                  <c:v>44479</c:v>
                </c:pt>
                <c:pt idx="561">
                  <c:v>44480</c:v>
                </c:pt>
                <c:pt idx="562">
                  <c:v>44481</c:v>
                </c:pt>
                <c:pt idx="563">
                  <c:v>44482</c:v>
                </c:pt>
                <c:pt idx="564">
                  <c:v>44483</c:v>
                </c:pt>
                <c:pt idx="565">
                  <c:v>44484</c:v>
                </c:pt>
                <c:pt idx="566">
                  <c:v>44485</c:v>
                </c:pt>
                <c:pt idx="567">
                  <c:v>44486</c:v>
                </c:pt>
                <c:pt idx="568">
                  <c:v>44487</c:v>
                </c:pt>
                <c:pt idx="569">
                  <c:v>44488</c:v>
                </c:pt>
                <c:pt idx="570">
                  <c:v>44489</c:v>
                </c:pt>
                <c:pt idx="571">
                  <c:v>44490</c:v>
                </c:pt>
                <c:pt idx="572">
                  <c:v>44491</c:v>
                </c:pt>
                <c:pt idx="573">
                  <c:v>44492</c:v>
                </c:pt>
                <c:pt idx="574">
                  <c:v>44493</c:v>
                </c:pt>
                <c:pt idx="575">
                  <c:v>44494</c:v>
                </c:pt>
                <c:pt idx="576">
                  <c:v>44495</c:v>
                </c:pt>
                <c:pt idx="577">
                  <c:v>44496</c:v>
                </c:pt>
                <c:pt idx="578">
                  <c:v>44497</c:v>
                </c:pt>
                <c:pt idx="579">
                  <c:v>44498</c:v>
                </c:pt>
                <c:pt idx="580">
                  <c:v>44499</c:v>
                </c:pt>
                <c:pt idx="581">
                  <c:v>44500</c:v>
                </c:pt>
                <c:pt idx="582">
                  <c:v>44501</c:v>
                </c:pt>
                <c:pt idx="583">
                  <c:v>44502</c:v>
                </c:pt>
                <c:pt idx="584">
                  <c:v>44503</c:v>
                </c:pt>
                <c:pt idx="585">
                  <c:v>44504</c:v>
                </c:pt>
                <c:pt idx="586">
                  <c:v>44505</c:v>
                </c:pt>
                <c:pt idx="587">
                  <c:v>44506</c:v>
                </c:pt>
                <c:pt idx="588">
                  <c:v>44507</c:v>
                </c:pt>
                <c:pt idx="589">
                  <c:v>44508</c:v>
                </c:pt>
                <c:pt idx="590">
                  <c:v>44509</c:v>
                </c:pt>
                <c:pt idx="591">
                  <c:v>44510</c:v>
                </c:pt>
                <c:pt idx="592">
                  <c:v>44511</c:v>
                </c:pt>
                <c:pt idx="593">
                  <c:v>44512</c:v>
                </c:pt>
                <c:pt idx="594">
                  <c:v>44513</c:v>
                </c:pt>
                <c:pt idx="595">
                  <c:v>44514</c:v>
                </c:pt>
                <c:pt idx="596">
                  <c:v>44515</c:v>
                </c:pt>
                <c:pt idx="597">
                  <c:v>44516</c:v>
                </c:pt>
                <c:pt idx="598">
                  <c:v>44517</c:v>
                </c:pt>
                <c:pt idx="599">
                  <c:v>44518</c:v>
                </c:pt>
                <c:pt idx="600">
                  <c:v>44519</c:v>
                </c:pt>
                <c:pt idx="601">
                  <c:v>44520</c:v>
                </c:pt>
                <c:pt idx="602">
                  <c:v>44521</c:v>
                </c:pt>
                <c:pt idx="603">
                  <c:v>44522</c:v>
                </c:pt>
                <c:pt idx="604">
                  <c:v>44523</c:v>
                </c:pt>
                <c:pt idx="605">
                  <c:v>44524</c:v>
                </c:pt>
                <c:pt idx="606">
                  <c:v>44525</c:v>
                </c:pt>
                <c:pt idx="607">
                  <c:v>44526</c:v>
                </c:pt>
                <c:pt idx="608">
                  <c:v>44527</c:v>
                </c:pt>
                <c:pt idx="609">
                  <c:v>44528</c:v>
                </c:pt>
                <c:pt idx="610">
                  <c:v>44529</c:v>
                </c:pt>
                <c:pt idx="611">
                  <c:v>44530</c:v>
                </c:pt>
                <c:pt idx="612">
                  <c:v>44531</c:v>
                </c:pt>
                <c:pt idx="613">
                  <c:v>44532</c:v>
                </c:pt>
                <c:pt idx="614">
                  <c:v>44533</c:v>
                </c:pt>
                <c:pt idx="615">
                  <c:v>44534</c:v>
                </c:pt>
                <c:pt idx="616">
                  <c:v>44535</c:v>
                </c:pt>
                <c:pt idx="617">
                  <c:v>44536</c:v>
                </c:pt>
                <c:pt idx="618">
                  <c:v>44537</c:v>
                </c:pt>
                <c:pt idx="619">
                  <c:v>44538</c:v>
                </c:pt>
                <c:pt idx="620">
                  <c:v>44539</c:v>
                </c:pt>
                <c:pt idx="621">
                  <c:v>44540</c:v>
                </c:pt>
                <c:pt idx="622">
                  <c:v>44541</c:v>
                </c:pt>
                <c:pt idx="623">
                  <c:v>44542</c:v>
                </c:pt>
                <c:pt idx="624">
                  <c:v>44543</c:v>
                </c:pt>
                <c:pt idx="625">
                  <c:v>44544</c:v>
                </c:pt>
                <c:pt idx="626">
                  <c:v>44545</c:v>
                </c:pt>
                <c:pt idx="627">
                  <c:v>44546</c:v>
                </c:pt>
                <c:pt idx="628">
                  <c:v>44547</c:v>
                </c:pt>
                <c:pt idx="629">
                  <c:v>44548</c:v>
                </c:pt>
                <c:pt idx="630">
                  <c:v>44549</c:v>
                </c:pt>
                <c:pt idx="631">
                  <c:v>44550</c:v>
                </c:pt>
                <c:pt idx="632">
                  <c:v>44551</c:v>
                </c:pt>
                <c:pt idx="633">
                  <c:v>44552</c:v>
                </c:pt>
                <c:pt idx="634">
                  <c:v>44553</c:v>
                </c:pt>
                <c:pt idx="635">
                  <c:v>44554</c:v>
                </c:pt>
                <c:pt idx="636">
                  <c:v>44555</c:v>
                </c:pt>
                <c:pt idx="637">
                  <c:v>44556</c:v>
                </c:pt>
                <c:pt idx="638">
                  <c:v>44557</c:v>
                </c:pt>
                <c:pt idx="639">
                  <c:v>44558</c:v>
                </c:pt>
                <c:pt idx="640">
                  <c:v>44559</c:v>
                </c:pt>
                <c:pt idx="641">
                  <c:v>44560</c:v>
                </c:pt>
                <c:pt idx="642">
                  <c:v>44561</c:v>
                </c:pt>
                <c:pt idx="643">
                  <c:v>44562</c:v>
                </c:pt>
                <c:pt idx="644">
                  <c:v>44563</c:v>
                </c:pt>
                <c:pt idx="645">
                  <c:v>44564</c:v>
                </c:pt>
                <c:pt idx="646">
                  <c:v>44565</c:v>
                </c:pt>
                <c:pt idx="647">
                  <c:v>44566</c:v>
                </c:pt>
                <c:pt idx="648">
                  <c:v>44567</c:v>
                </c:pt>
                <c:pt idx="649">
                  <c:v>44568</c:v>
                </c:pt>
                <c:pt idx="650">
                  <c:v>44569</c:v>
                </c:pt>
                <c:pt idx="651">
                  <c:v>44570</c:v>
                </c:pt>
                <c:pt idx="652">
                  <c:v>44571</c:v>
                </c:pt>
                <c:pt idx="653">
                  <c:v>44572</c:v>
                </c:pt>
                <c:pt idx="654">
                  <c:v>44573</c:v>
                </c:pt>
                <c:pt idx="655">
                  <c:v>44574</c:v>
                </c:pt>
                <c:pt idx="656">
                  <c:v>44575</c:v>
                </c:pt>
                <c:pt idx="657">
                  <c:v>44576</c:v>
                </c:pt>
                <c:pt idx="658">
                  <c:v>44577</c:v>
                </c:pt>
                <c:pt idx="659">
                  <c:v>44578</c:v>
                </c:pt>
                <c:pt idx="660">
                  <c:v>44579</c:v>
                </c:pt>
                <c:pt idx="661">
                  <c:v>44580</c:v>
                </c:pt>
                <c:pt idx="662">
                  <c:v>44581</c:v>
                </c:pt>
                <c:pt idx="663">
                  <c:v>44582</c:v>
                </c:pt>
                <c:pt idx="664">
                  <c:v>44583</c:v>
                </c:pt>
                <c:pt idx="665">
                  <c:v>44584</c:v>
                </c:pt>
                <c:pt idx="666">
                  <c:v>44585</c:v>
                </c:pt>
                <c:pt idx="667">
                  <c:v>44586</c:v>
                </c:pt>
                <c:pt idx="668">
                  <c:v>44587</c:v>
                </c:pt>
                <c:pt idx="669">
                  <c:v>44588</c:v>
                </c:pt>
                <c:pt idx="670">
                  <c:v>44589</c:v>
                </c:pt>
                <c:pt idx="671">
                  <c:v>44590</c:v>
                </c:pt>
                <c:pt idx="672">
                  <c:v>44591</c:v>
                </c:pt>
                <c:pt idx="673">
                  <c:v>44592</c:v>
                </c:pt>
                <c:pt idx="674">
                  <c:v>44593</c:v>
                </c:pt>
                <c:pt idx="675">
                  <c:v>44594</c:v>
                </c:pt>
                <c:pt idx="676">
                  <c:v>44595</c:v>
                </c:pt>
                <c:pt idx="677">
                  <c:v>44596</c:v>
                </c:pt>
                <c:pt idx="678">
                  <c:v>44597</c:v>
                </c:pt>
                <c:pt idx="679">
                  <c:v>44598</c:v>
                </c:pt>
                <c:pt idx="680">
                  <c:v>44599</c:v>
                </c:pt>
                <c:pt idx="681">
                  <c:v>44600</c:v>
                </c:pt>
                <c:pt idx="682">
                  <c:v>44601</c:v>
                </c:pt>
                <c:pt idx="683">
                  <c:v>44602</c:v>
                </c:pt>
                <c:pt idx="684">
                  <c:v>44603</c:v>
                </c:pt>
                <c:pt idx="685">
                  <c:v>44604</c:v>
                </c:pt>
                <c:pt idx="686">
                  <c:v>44605</c:v>
                </c:pt>
                <c:pt idx="687">
                  <c:v>44606</c:v>
                </c:pt>
                <c:pt idx="688">
                  <c:v>44607</c:v>
                </c:pt>
                <c:pt idx="689">
                  <c:v>44608</c:v>
                </c:pt>
                <c:pt idx="690">
                  <c:v>44609</c:v>
                </c:pt>
                <c:pt idx="691">
                  <c:v>44610</c:v>
                </c:pt>
                <c:pt idx="692">
                  <c:v>44611</c:v>
                </c:pt>
                <c:pt idx="693">
                  <c:v>44612</c:v>
                </c:pt>
                <c:pt idx="694">
                  <c:v>44613</c:v>
                </c:pt>
                <c:pt idx="695">
                  <c:v>44614</c:v>
                </c:pt>
                <c:pt idx="696">
                  <c:v>44615</c:v>
                </c:pt>
                <c:pt idx="697">
                  <c:v>44616</c:v>
                </c:pt>
                <c:pt idx="698">
                  <c:v>44617</c:v>
                </c:pt>
                <c:pt idx="699">
                  <c:v>44618</c:v>
                </c:pt>
                <c:pt idx="700">
                  <c:v>44619</c:v>
                </c:pt>
                <c:pt idx="701">
                  <c:v>44620</c:v>
                </c:pt>
                <c:pt idx="702">
                  <c:v>44621</c:v>
                </c:pt>
                <c:pt idx="703">
                  <c:v>44622</c:v>
                </c:pt>
                <c:pt idx="704">
                  <c:v>44623</c:v>
                </c:pt>
                <c:pt idx="705">
                  <c:v>44624</c:v>
                </c:pt>
                <c:pt idx="706">
                  <c:v>44625</c:v>
                </c:pt>
                <c:pt idx="707">
                  <c:v>44626</c:v>
                </c:pt>
                <c:pt idx="708">
                  <c:v>44627</c:v>
                </c:pt>
                <c:pt idx="709">
                  <c:v>44628</c:v>
                </c:pt>
                <c:pt idx="710">
                  <c:v>44629</c:v>
                </c:pt>
                <c:pt idx="711">
                  <c:v>44630</c:v>
                </c:pt>
                <c:pt idx="712">
                  <c:v>44631</c:v>
                </c:pt>
                <c:pt idx="713">
                  <c:v>44632</c:v>
                </c:pt>
                <c:pt idx="714">
                  <c:v>44633</c:v>
                </c:pt>
                <c:pt idx="715">
                  <c:v>44634</c:v>
                </c:pt>
                <c:pt idx="716">
                  <c:v>44635</c:v>
                </c:pt>
                <c:pt idx="717">
                  <c:v>44636</c:v>
                </c:pt>
                <c:pt idx="718">
                  <c:v>44637</c:v>
                </c:pt>
                <c:pt idx="719">
                  <c:v>44638</c:v>
                </c:pt>
                <c:pt idx="720">
                  <c:v>44639</c:v>
                </c:pt>
                <c:pt idx="721">
                  <c:v>44640</c:v>
                </c:pt>
                <c:pt idx="722">
                  <c:v>44641</c:v>
                </c:pt>
                <c:pt idx="723">
                  <c:v>44642</c:v>
                </c:pt>
                <c:pt idx="724">
                  <c:v>44643</c:v>
                </c:pt>
                <c:pt idx="725">
                  <c:v>44644</c:v>
                </c:pt>
                <c:pt idx="726">
                  <c:v>44645</c:v>
                </c:pt>
                <c:pt idx="727">
                  <c:v>44646</c:v>
                </c:pt>
                <c:pt idx="728">
                  <c:v>44647</c:v>
                </c:pt>
                <c:pt idx="729">
                  <c:v>44648</c:v>
                </c:pt>
                <c:pt idx="730">
                  <c:v>44649</c:v>
                </c:pt>
                <c:pt idx="731">
                  <c:v>44650</c:v>
                </c:pt>
                <c:pt idx="732">
                  <c:v>44651</c:v>
                </c:pt>
                <c:pt idx="733">
                  <c:v>44652</c:v>
                </c:pt>
                <c:pt idx="734">
                  <c:v>44653</c:v>
                </c:pt>
                <c:pt idx="735">
                  <c:v>44654</c:v>
                </c:pt>
                <c:pt idx="736">
                  <c:v>44655</c:v>
                </c:pt>
                <c:pt idx="737">
                  <c:v>44656</c:v>
                </c:pt>
                <c:pt idx="738">
                  <c:v>44657</c:v>
                </c:pt>
                <c:pt idx="739">
                  <c:v>44658</c:v>
                </c:pt>
                <c:pt idx="740">
                  <c:v>44659</c:v>
                </c:pt>
                <c:pt idx="741">
                  <c:v>44660</c:v>
                </c:pt>
                <c:pt idx="742">
                  <c:v>44661</c:v>
                </c:pt>
                <c:pt idx="743">
                  <c:v>44662</c:v>
                </c:pt>
                <c:pt idx="744">
                  <c:v>44663</c:v>
                </c:pt>
                <c:pt idx="745">
                  <c:v>44664</c:v>
                </c:pt>
                <c:pt idx="746">
                  <c:v>44665</c:v>
                </c:pt>
                <c:pt idx="747">
                  <c:v>44666</c:v>
                </c:pt>
                <c:pt idx="748">
                  <c:v>44667</c:v>
                </c:pt>
                <c:pt idx="749">
                  <c:v>44668</c:v>
                </c:pt>
                <c:pt idx="750">
                  <c:v>44669</c:v>
                </c:pt>
                <c:pt idx="751">
                  <c:v>44670</c:v>
                </c:pt>
                <c:pt idx="752">
                  <c:v>44671</c:v>
                </c:pt>
                <c:pt idx="753">
                  <c:v>44672</c:v>
                </c:pt>
                <c:pt idx="754">
                  <c:v>44673</c:v>
                </c:pt>
                <c:pt idx="755">
                  <c:v>44674</c:v>
                </c:pt>
                <c:pt idx="756">
                  <c:v>44675</c:v>
                </c:pt>
                <c:pt idx="757">
                  <c:v>44676</c:v>
                </c:pt>
                <c:pt idx="758">
                  <c:v>44677</c:v>
                </c:pt>
                <c:pt idx="759">
                  <c:v>44678</c:v>
                </c:pt>
                <c:pt idx="760">
                  <c:v>44679</c:v>
                </c:pt>
                <c:pt idx="761">
                  <c:v>44680</c:v>
                </c:pt>
                <c:pt idx="762">
                  <c:v>44681</c:v>
                </c:pt>
                <c:pt idx="763">
                  <c:v>44682</c:v>
                </c:pt>
                <c:pt idx="764">
                  <c:v>44683</c:v>
                </c:pt>
                <c:pt idx="765">
                  <c:v>44684</c:v>
                </c:pt>
                <c:pt idx="766">
                  <c:v>44685</c:v>
                </c:pt>
                <c:pt idx="767">
                  <c:v>44686</c:v>
                </c:pt>
                <c:pt idx="768">
                  <c:v>44687</c:v>
                </c:pt>
                <c:pt idx="769">
                  <c:v>44688</c:v>
                </c:pt>
                <c:pt idx="770">
                  <c:v>44689</c:v>
                </c:pt>
                <c:pt idx="771">
                  <c:v>44690</c:v>
                </c:pt>
                <c:pt idx="772">
                  <c:v>44691</c:v>
                </c:pt>
                <c:pt idx="773">
                  <c:v>44692</c:v>
                </c:pt>
                <c:pt idx="774">
                  <c:v>44693</c:v>
                </c:pt>
                <c:pt idx="775">
                  <c:v>44694</c:v>
                </c:pt>
                <c:pt idx="776">
                  <c:v>44695</c:v>
                </c:pt>
                <c:pt idx="777">
                  <c:v>44696</c:v>
                </c:pt>
                <c:pt idx="778">
                  <c:v>44697</c:v>
                </c:pt>
                <c:pt idx="779">
                  <c:v>44698</c:v>
                </c:pt>
                <c:pt idx="780">
                  <c:v>44699</c:v>
                </c:pt>
                <c:pt idx="781">
                  <c:v>44700</c:v>
                </c:pt>
                <c:pt idx="782">
                  <c:v>44701</c:v>
                </c:pt>
                <c:pt idx="783">
                  <c:v>44702</c:v>
                </c:pt>
                <c:pt idx="784">
                  <c:v>44703</c:v>
                </c:pt>
                <c:pt idx="785">
                  <c:v>44704</c:v>
                </c:pt>
                <c:pt idx="786">
                  <c:v>44705</c:v>
                </c:pt>
                <c:pt idx="787">
                  <c:v>44706</c:v>
                </c:pt>
                <c:pt idx="788">
                  <c:v>44707</c:v>
                </c:pt>
                <c:pt idx="789">
                  <c:v>44708</c:v>
                </c:pt>
                <c:pt idx="790">
                  <c:v>44709</c:v>
                </c:pt>
                <c:pt idx="791">
                  <c:v>44710</c:v>
                </c:pt>
                <c:pt idx="792">
                  <c:v>44711</c:v>
                </c:pt>
                <c:pt idx="793">
                  <c:v>44712</c:v>
                </c:pt>
                <c:pt idx="794">
                  <c:v>44713</c:v>
                </c:pt>
                <c:pt idx="795">
                  <c:v>44714</c:v>
                </c:pt>
                <c:pt idx="796">
                  <c:v>44715</c:v>
                </c:pt>
                <c:pt idx="797">
                  <c:v>44716</c:v>
                </c:pt>
                <c:pt idx="798">
                  <c:v>44717</c:v>
                </c:pt>
                <c:pt idx="799">
                  <c:v>44718</c:v>
                </c:pt>
                <c:pt idx="800">
                  <c:v>44719</c:v>
                </c:pt>
                <c:pt idx="801">
                  <c:v>44720</c:v>
                </c:pt>
                <c:pt idx="802">
                  <c:v>44721</c:v>
                </c:pt>
                <c:pt idx="803">
                  <c:v>44722</c:v>
                </c:pt>
                <c:pt idx="804">
                  <c:v>44723</c:v>
                </c:pt>
                <c:pt idx="805">
                  <c:v>44724</c:v>
                </c:pt>
                <c:pt idx="806">
                  <c:v>44725</c:v>
                </c:pt>
                <c:pt idx="807">
                  <c:v>44726</c:v>
                </c:pt>
                <c:pt idx="808">
                  <c:v>44727</c:v>
                </c:pt>
                <c:pt idx="809">
                  <c:v>44728</c:v>
                </c:pt>
                <c:pt idx="810">
                  <c:v>44729</c:v>
                </c:pt>
                <c:pt idx="811">
                  <c:v>44730</c:v>
                </c:pt>
                <c:pt idx="812">
                  <c:v>44731</c:v>
                </c:pt>
                <c:pt idx="813">
                  <c:v>44732</c:v>
                </c:pt>
                <c:pt idx="814">
                  <c:v>44733</c:v>
                </c:pt>
                <c:pt idx="815">
                  <c:v>44734</c:v>
                </c:pt>
                <c:pt idx="816">
                  <c:v>44735</c:v>
                </c:pt>
                <c:pt idx="817">
                  <c:v>44736</c:v>
                </c:pt>
                <c:pt idx="818">
                  <c:v>44737</c:v>
                </c:pt>
                <c:pt idx="819">
                  <c:v>44738</c:v>
                </c:pt>
                <c:pt idx="820">
                  <c:v>44739</c:v>
                </c:pt>
                <c:pt idx="821">
                  <c:v>44740</c:v>
                </c:pt>
                <c:pt idx="822">
                  <c:v>44741</c:v>
                </c:pt>
                <c:pt idx="823">
                  <c:v>44742</c:v>
                </c:pt>
                <c:pt idx="824">
                  <c:v>44743</c:v>
                </c:pt>
                <c:pt idx="825">
                  <c:v>44744</c:v>
                </c:pt>
                <c:pt idx="826">
                  <c:v>44745</c:v>
                </c:pt>
                <c:pt idx="827">
                  <c:v>44746</c:v>
                </c:pt>
                <c:pt idx="828">
                  <c:v>44747</c:v>
                </c:pt>
                <c:pt idx="829">
                  <c:v>44748</c:v>
                </c:pt>
                <c:pt idx="830">
                  <c:v>44749</c:v>
                </c:pt>
                <c:pt idx="831">
                  <c:v>44750</c:v>
                </c:pt>
                <c:pt idx="832">
                  <c:v>44751</c:v>
                </c:pt>
                <c:pt idx="833">
                  <c:v>44752</c:v>
                </c:pt>
                <c:pt idx="834">
                  <c:v>44753</c:v>
                </c:pt>
                <c:pt idx="835">
                  <c:v>44754</c:v>
                </c:pt>
                <c:pt idx="836">
                  <c:v>44755</c:v>
                </c:pt>
                <c:pt idx="837">
                  <c:v>44756</c:v>
                </c:pt>
                <c:pt idx="838">
                  <c:v>44757</c:v>
                </c:pt>
                <c:pt idx="839">
                  <c:v>44758</c:v>
                </c:pt>
                <c:pt idx="840">
                  <c:v>44759</c:v>
                </c:pt>
                <c:pt idx="841">
                  <c:v>44760</c:v>
                </c:pt>
                <c:pt idx="842">
                  <c:v>44761</c:v>
                </c:pt>
                <c:pt idx="843">
                  <c:v>44762</c:v>
                </c:pt>
                <c:pt idx="844">
                  <c:v>44763</c:v>
                </c:pt>
                <c:pt idx="845">
                  <c:v>44764</c:v>
                </c:pt>
                <c:pt idx="846">
                  <c:v>44765</c:v>
                </c:pt>
                <c:pt idx="847">
                  <c:v>44766</c:v>
                </c:pt>
                <c:pt idx="848">
                  <c:v>44767</c:v>
                </c:pt>
                <c:pt idx="849">
                  <c:v>44768</c:v>
                </c:pt>
                <c:pt idx="850">
                  <c:v>44769</c:v>
                </c:pt>
                <c:pt idx="851">
                  <c:v>44770</c:v>
                </c:pt>
                <c:pt idx="852">
                  <c:v>44771</c:v>
                </c:pt>
                <c:pt idx="853">
                  <c:v>44772</c:v>
                </c:pt>
                <c:pt idx="854">
                  <c:v>44773</c:v>
                </c:pt>
                <c:pt idx="855">
                  <c:v>44774</c:v>
                </c:pt>
                <c:pt idx="856">
                  <c:v>44775</c:v>
                </c:pt>
                <c:pt idx="857">
                  <c:v>44776</c:v>
                </c:pt>
                <c:pt idx="858">
                  <c:v>44777</c:v>
                </c:pt>
                <c:pt idx="859">
                  <c:v>44778</c:v>
                </c:pt>
                <c:pt idx="860">
                  <c:v>44779</c:v>
                </c:pt>
                <c:pt idx="861">
                  <c:v>44780</c:v>
                </c:pt>
                <c:pt idx="862">
                  <c:v>44781</c:v>
                </c:pt>
                <c:pt idx="863">
                  <c:v>44782</c:v>
                </c:pt>
                <c:pt idx="864">
                  <c:v>44783</c:v>
                </c:pt>
                <c:pt idx="865">
                  <c:v>44784</c:v>
                </c:pt>
                <c:pt idx="866">
                  <c:v>44785</c:v>
                </c:pt>
                <c:pt idx="867">
                  <c:v>44786</c:v>
                </c:pt>
                <c:pt idx="868">
                  <c:v>44787</c:v>
                </c:pt>
                <c:pt idx="869">
                  <c:v>44788</c:v>
                </c:pt>
                <c:pt idx="870">
                  <c:v>44789</c:v>
                </c:pt>
                <c:pt idx="871">
                  <c:v>44790</c:v>
                </c:pt>
                <c:pt idx="872">
                  <c:v>44791</c:v>
                </c:pt>
                <c:pt idx="873">
                  <c:v>44792</c:v>
                </c:pt>
                <c:pt idx="874">
                  <c:v>44793</c:v>
                </c:pt>
                <c:pt idx="875">
                  <c:v>44794</c:v>
                </c:pt>
                <c:pt idx="876">
                  <c:v>44795</c:v>
                </c:pt>
                <c:pt idx="877">
                  <c:v>44796</c:v>
                </c:pt>
                <c:pt idx="878">
                  <c:v>44797</c:v>
                </c:pt>
                <c:pt idx="879">
                  <c:v>44798</c:v>
                </c:pt>
                <c:pt idx="880">
                  <c:v>44799</c:v>
                </c:pt>
                <c:pt idx="881">
                  <c:v>44800</c:v>
                </c:pt>
                <c:pt idx="882">
                  <c:v>44801</c:v>
                </c:pt>
                <c:pt idx="883">
                  <c:v>44802</c:v>
                </c:pt>
                <c:pt idx="884">
                  <c:v>44803</c:v>
                </c:pt>
                <c:pt idx="885">
                  <c:v>44804</c:v>
                </c:pt>
              </c:numCache>
            </c:numRef>
          </c:cat>
          <c:val>
            <c:numRef>
              <c:f>teste!$G$2:$G$887</c:f>
              <c:numCache>
                <c:formatCode>0%</c:formatCode>
                <c:ptCount val="886"/>
                <c:pt idx="0">
                  <c:v>4.7619047619047616E-2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4.7619047619047616E-2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0.15384615384615385</c:v>
                </c:pt>
                <c:pt idx="12">
                  <c:v>0.23076923076923078</c:v>
                </c:pt>
                <c:pt idx="13">
                  <c:v>0.19230769230769232</c:v>
                </c:pt>
                <c:pt idx="14">
                  <c:v>0.19230769230769232</c:v>
                </c:pt>
                <c:pt idx="15">
                  <c:v>7.6923076923076927E-2</c:v>
                </c:pt>
                <c:pt idx="16">
                  <c:v>0.19230769230769232</c:v>
                </c:pt>
                <c:pt idx="17">
                  <c:v>3.8461538461538464E-2</c:v>
                </c:pt>
                <c:pt idx="18">
                  <c:v>0</c:v>
                </c:pt>
                <c:pt idx="19">
                  <c:v>0</c:v>
                </c:pt>
                <c:pt idx="20">
                  <c:v>0.15384615384615385</c:v>
                </c:pt>
                <c:pt idx="21">
                  <c:v>0.26923076923076922</c:v>
                </c:pt>
                <c:pt idx="22">
                  <c:v>0.23076923076923078</c:v>
                </c:pt>
                <c:pt idx="23">
                  <c:v>0.34615384615384615</c:v>
                </c:pt>
                <c:pt idx="24">
                  <c:v>0.23076923076923078</c:v>
                </c:pt>
                <c:pt idx="25">
                  <c:v>0.19230769230769232</c:v>
                </c:pt>
                <c:pt idx="26">
                  <c:v>0</c:v>
                </c:pt>
                <c:pt idx="27">
                  <c:v>0</c:v>
                </c:pt>
                <c:pt idx="28">
                  <c:v>7.6923076923076927E-2</c:v>
                </c:pt>
                <c:pt idx="29">
                  <c:v>3.8461538461538464E-2</c:v>
                </c:pt>
                <c:pt idx="30">
                  <c:v>0</c:v>
                </c:pt>
                <c:pt idx="31">
                  <c:v>0.11538461538461539</c:v>
                </c:pt>
                <c:pt idx="32">
                  <c:v>0.11538461538461539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0.26923076923076922</c:v>
                </c:pt>
                <c:pt idx="37">
                  <c:v>0.23076923076923078</c:v>
                </c:pt>
                <c:pt idx="38">
                  <c:v>0.26923076923076922</c:v>
                </c:pt>
                <c:pt idx="39">
                  <c:v>0.15384615384615385</c:v>
                </c:pt>
                <c:pt idx="40">
                  <c:v>0</c:v>
                </c:pt>
                <c:pt idx="41">
                  <c:v>0.30769230769230771</c:v>
                </c:pt>
                <c:pt idx="42">
                  <c:v>0.30769230769230771</c:v>
                </c:pt>
                <c:pt idx="43">
                  <c:v>0.30769230769230771</c:v>
                </c:pt>
                <c:pt idx="44">
                  <c:v>0.15384615384615385</c:v>
                </c:pt>
                <c:pt idx="45">
                  <c:v>0.11538461538461539</c:v>
                </c:pt>
                <c:pt idx="46">
                  <c:v>0.17857142857142858</c:v>
                </c:pt>
                <c:pt idx="47">
                  <c:v>0.17857142857142858</c:v>
                </c:pt>
                <c:pt idx="48">
                  <c:v>0.21428571428571427</c:v>
                </c:pt>
                <c:pt idx="49">
                  <c:v>0.42857142857142855</c:v>
                </c:pt>
                <c:pt idx="50">
                  <c:v>0.42857142857142855</c:v>
                </c:pt>
                <c:pt idx="51">
                  <c:v>7.1428571428571425E-2</c:v>
                </c:pt>
                <c:pt idx="52">
                  <c:v>0.32142857142857145</c:v>
                </c:pt>
                <c:pt idx="53">
                  <c:v>0.4642857142857143</c:v>
                </c:pt>
                <c:pt idx="54">
                  <c:v>0.42857142857142855</c:v>
                </c:pt>
                <c:pt idx="55">
                  <c:v>0.39393939393939392</c:v>
                </c:pt>
                <c:pt idx="56">
                  <c:v>0.39393939393939392</c:v>
                </c:pt>
                <c:pt idx="57">
                  <c:v>0.39393939393939392</c:v>
                </c:pt>
                <c:pt idx="58">
                  <c:v>0.36363636363636365</c:v>
                </c:pt>
                <c:pt idx="59">
                  <c:v>0.45454545454545453</c:v>
                </c:pt>
                <c:pt idx="60">
                  <c:v>0.54545454545454541</c:v>
                </c:pt>
                <c:pt idx="61">
                  <c:v>0.65789473684210531</c:v>
                </c:pt>
                <c:pt idx="62">
                  <c:v>0.5957446808510638</c:v>
                </c:pt>
                <c:pt idx="63">
                  <c:v>0.61702127659574468</c:v>
                </c:pt>
                <c:pt idx="64">
                  <c:v>0.63829787234042556</c:v>
                </c:pt>
                <c:pt idx="65">
                  <c:v>0.74468085106382975</c:v>
                </c:pt>
                <c:pt idx="66">
                  <c:v>0.72916666666666663</c:v>
                </c:pt>
                <c:pt idx="67">
                  <c:v>0.7142857142857143</c:v>
                </c:pt>
                <c:pt idx="68">
                  <c:v>0.69387755102040816</c:v>
                </c:pt>
                <c:pt idx="69">
                  <c:v>0.7142857142857143</c:v>
                </c:pt>
                <c:pt idx="70">
                  <c:v>0.77551020408163263</c:v>
                </c:pt>
                <c:pt idx="71">
                  <c:v>0.73469387755102045</c:v>
                </c:pt>
                <c:pt idx="72">
                  <c:v>0.63934426229508201</c:v>
                </c:pt>
                <c:pt idx="73">
                  <c:v>0.62295081967213117</c:v>
                </c:pt>
                <c:pt idx="74">
                  <c:v>0.67213114754098358</c:v>
                </c:pt>
                <c:pt idx="75">
                  <c:v>0.62295081967213117</c:v>
                </c:pt>
                <c:pt idx="76">
                  <c:v>0.63934426229508201</c:v>
                </c:pt>
                <c:pt idx="77">
                  <c:v>0.68852459016393441</c:v>
                </c:pt>
                <c:pt idx="78">
                  <c:v>0.67213114754098358</c:v>
                </c:pt>
                <c:pt idx="79">
                  <c:v>0.67213114754098358</c:v>
                </c:pt>
                <c:pt idx="80">
                  <c:v>0.72131147540983609</c:v>
                </c:pt>
                <c:pt idx="81">
                  <c:v>0.78688524590163933</c:v>
                </c:pt>
                <c:pt idx="82">
                  <c:v>0.77049180327868849</c:v>
                </c:pt>
                <c:pt idx="83">
                  <c:v>0.77049180327868849</c:v>
                </c:pt>
                <c:pt idx="84">
                  <c:v>0.75409836065573765</c:v>
                </c:pt>
                <c:pt idx="85">
                  <c:v>0.78688524590163933</c:v>
                </c:pt>
                <c:pt idx="86">
                  <c:v>0.80327868852459017</c:v>
                </c:pt>
                <c:pt idx="87">
                  <c:v>0.81967213114754101</c:v>
                </c:pt>
                <c:pt idx="88">
                  <c:v>0.80327868852459017</c:v>
                </c:pt>
                <c:pt idx="89">
                  <c:v>0.77049180327868849</c:v>
                </c:pt>
                <c:pt idx="90">
                  <c:v>0.83606557377049184</c:v>
                </c:pt>
                <c:pt idx="91">
                  <c:v>0.78688524590163933</c:v>
                </c:pt>
                <c:pt idx="92">
                  <c:v>0.72131147540983609</c:v>
                </c:pt>
                <c:pt idx="93">
                  <c:v>0.78688524590163933</c:v>
                </c:pt>
                <c:pt idx="94">
                  <c:v>0.83606557377049184</c:v>
                </c:pt>
                <c:pt idx="95">
                  <c:v>0.81967213114754101</c:v>
                </c:pt>
                <c:pt idx="96">
                  <c:v>0.88524590163934425</c:v>
                </c:pt>
                <c:pt idx="97">
                  <c:v>0.92063492063492058</c:v>
                </c:pt>
                <c:pt idx="98">
                  <c:v>0.76190476190476186</c:v>
                </c:pt>
                <c:pt idx="99">
                  <c:v>0.73015873015873012</c:v>
                </c:pt>
                <c:pt idx="100">
                  <c:v>0.77777777777777779</c:v>
                </c:pt>
                <c:pt idx="101">
                  <c:v>0.79365079365079361</c:v>
                </c:pt>
                <c:pt idx="102">
                  <c:v>0.8571428571428571</c:v>
                </c:pt>
                <c:pt idx="103">
                  <c:v>0.77777777777777779</c:v>
                </c:pt>
                <c:pt idx="104">
                  <c:v>0.70769230769230773</c:v>
                </c:pt>
                <c:pt idx="105">
                  <c:v>0.8</c:v>
                </c:pt>
                <c:pt idx="106">
                  <c:v>0.92307692307692313</c:v>
                </c:pt>
                <c:pt idx="107">
                  <c:v>0.87692307692307692</c:v>
                </c:pt>
                <c:pt idx="108">
                  <c:v>0.83582089552238803</c:v>
                </c:pt>
                <c:pt idx="109">
                  <c:v>0.82089552238805974</c:v>
                </c:pt>
                <c:pt idx="110">
                  <c:v>0.82089552238805974</c:v>
                </c:pt>
                <c:pt idx="111">
                  <c:v>0.73913043478260865</c:v>
                </c:pt>
                <c:pt idx="112">
                  <c:v>0.85507246376811596</c:v>
                </c:pt>
                <c:pt idx="113">
                  <c:v>0.88405797101449279</c:v>
                </c:pt>
                <c:pt idx="114">
                  <c:v>0.84507042253521125</c:v>
                </c:pt>
                <c:pt idx="115">
                  <c:v>0.81690140845070425</c:v>
                </c:pt>
                <c:pt idx="116">
                  <c:v>0.77464788732394363</c:v>
                </c:pt>
                <c:pt idx="117">
                  <c:v>0.78873239436619713</c:v>
                </c:pt>
                <c:pt idx="118">
                  <c:v>0.80281690140845074</c:v>
                </c:pt>
                <c:pt idx="119">
                  <c:v>0.76056338028169013</c:v>
                </c:pt>
                <c:pt idx="120">
                  <c:v>0.74647887323943662</c:v>
                </c:pt>
                <c:pt idx="121">
                  <c:v>0.69333333333333336</c:v>
                </c:pt>
                <c:pt idx="122">
                  <c:v>0.64</c:v>
                </c:pt>
                <c:pt idx="123">
                  <c:v>0.65333333333333332</c:v>
                </c:pt>
                <c:pt idx="124">
                  <c:v>0.66666666666666663</c:v>
                </c:pt>
                <c:pt idx="125">
                  <c:v>0.68421052631578949</c:v>
                </c:pt>
                <c:pt idx="126">
                  <c:v>0.72368421052631582</c:v>
                </c:pt>
                <c:pt idx="127">
                  <c:v>0.77631578947368418</c:v>
                </c:pt>
                <c:pt idx="128">
                  <c:v>0.6292134831460674</c:v>
                </c:pt>
                <c:pt idx="129">
                  <c:v>0.6179775280898876</c:v>
                </c:pt>
                <c:pt idx="130">
                  <c:v>0.5955056179775281</c:v>
                </c:pt>
                <c:pt idx="131">
                  <c:v>0.5393258426966292</c:v>
                </c:pt>
                <c:pt idx="132">
                  <c:v>0.5730337078651685</c:v>
                </c:pt>
                <c:pt idx="133">
                  <c:v>0.6179775280898876</c:v>
                </c:pt>
                <c:pt idx="134">
                  <c:v>0.7078651685393258</c:v>
                </c:pt>
                <c:pt idx="135">
                  <c:v>0.6741573033707865</c:v>
                </c:pt>
                <c:pt idx="136">
                  <c:v>0.6292134831460674</c:v>
                </c:pt>
                <c:pt idx="137">
                  <c:v>0.6404494382022472</c:v>
                </c:pt>
                <c:pt idx="138">
                  <c:v>0.651685393258427</c:v>
                </c:pt>
                <c:pt idx="139">
                  <c:v>0.6966292134831461</c:v>
                </c:pt>
                <c:pt idx="140">
                  <c:v>0.6966292134831461</c:v>
                </c:pt>
                <c:pt idx="141">
                  <c:v>0.7078651685393258</c:v>
                </c:pt>
                <c:pt idx="142">
                  <c:v>0.6966292134831461</c:v>
                </c:pt>
                <c:pt idx="143">
                  <c:v>0.651685393258427</c:v>
                </c:pt>
                <c:pt idx="144">
                  <c:v>0.6629213483146067</c:v>
                </c:pt>
                <c:pt idx="145">
                  <c:v>0.6292134831460674</c:v>
                </c:pt>
                <c:pt idx="146">
                  <c:v>0.6404494382022472</c:v>
                </c:pt>
                <c:pt idx="147">
                  <c:v>0.6404494382022472</c:v>
                </c:pt>
                <c:pt idx="148">
                  <c:v>0.6292134831460674</c:v>
                </c:pt>
                <c:pt idx="149">
                  <c:v>0.6292134831460674</c:v>
                </c:pt>
                <c:pt idx="150">
                  <c:v>0.6741573033707865</c:v>
                </c:pt>
                <c:pt idx="151">
                  <c:v>0.6292134831460674</c:v>
                </c:pt>
                <c:pt idx="152">
                  <c:v>0.6741573033707865</c:v>
                </c:pt>
                <c:pt idx="153">
                  <c:v>0.6404494382022472</c:v>
                </c:pt>
                <c:pt idx="154">
                  <c:v>0.651685393258427</c:v>
                </c:pt>
                <c:pt idx="155">
                  <c:v>0.651685393258427</c:v>
                </c:pt>
                <c:pt idx="156">
                  <c:v>0.6067415730337079</c:v>
                </c:pt>
                <c:pt idx="157">
                  <c:v>0.6629213483146067</c:v>
                </c:pt>
                <c:pt idx="158">
                  <c:v>0.5730337078651685</c:v>
                </c:pt>
                <c:pt idx="159">
                  <c:v>0.5730337078651685</c:v>
                </c:pt>
                <c:pt idx="160">
                  <c:v>0.550561797752809</c:v>
                </c:pt>
                <c:pt idx="161">
                  <c:v>0.5280898876404494</c:v>
                </c:pt>
                <c:pt idx="162">
                  <c:v>0.5280898876404494</c:v>
                </c:pt>
                <c:pt idx="163">
                  <c:v>0.5280898876404494</c:v>
                </c:pt>
                <c:pt idx="164">
                  <c:v>0.5168539325842697</c:v>
                </c:pt>
                <c:pt idx="165">
                  <c:v>0.5168539325842697</c:v>
                </c:pt>
                <c:pt idx="166">
                  <c:v>0.5056179775280899</c:v>
                </c:pt>
                <c:pt idx="167">
                  <c:v>0.5617977528089888</c:v>
                </c:pt>
                <c:pt idx="168">
                  <c:v>0.550561797752809</c:v>
                </c:pt>
                <c:pt idx="169">
                  <c:v>0.5617977528089888</c:v>
                </c:pt>
                <c:pt idx="170">
                  <c:v>0.5393258426966292</c:v>
                </c:pt>
                <c:pt idx="171">
                  <c:v>0.5280898876404494</c:v>
                </c:pt>
                <c:pt idx="172">
                  <c:v>0.550561797752809</c:v>
                </c:pt>
                <c:pt idx="173">
                  <c:v>0.5280898876404494</c:v>
                </c:pt>
                <c:pt idx="174">
                  <c:v>0.42696629213483145</c:v>
                </c:pt>
                <c:pt idx="175">
                  <c:v>0.4606741573033708</c:v>
                </c:pt>
                <c:pt idx="176">
                  <c:v>0.4943820224719101</c:v>
                </c:pt>
                <c:pt idx="177">
                  <c:v>0.5168539325842697</c:v>
                </c:pt>
                <c:pt idx="178">
                  <c:v>0.5168539325842697</c:v>
                </c:pt>
                <c:pt idx="179">
                  <c:v>0.5842696629213483</c:v>
                </c:pt>
                <c:pt idx="180">
                  <c:v>0.6067415730337079</c:v>
                </c:pt>
                <c:pt idx="181">
                  <c:v>0.5280898876404494</c:v>
                </c:pt>
                <c:pt idx="182">
                  <c:v>0.5056179775280899</c:v>
                </c:pt>
                <c:pt idx="183">
                  <c:v>0.449438202247191</c:v>
                </c:pt>
                <c:pt idx="184">
                  <c:v>0.42696629213483145</c:v>
                </c:pt>
                <c:pt idx="185">
                  <c:v>0.43820224719101125</c:v>
                </c:pt>
                <c:pt idx="186">
                  <c:v>0.4044943820224719</c:v>
                </c:pt>
                <c:pt idx="187">
                  <c:v>0.38202247191011235</c:v>
                </c:pt>
                <c:pt idx="188">
                  <c:v>0.33707865168539325</c:v>
                </c:pt>
                <c:pt idx="189">
                  <c:v>0.33707865168539325</c:v>
                </c:pt>
                <c:pt idx="190">
                  <c:v>0.3707865168539326</c:v>
                </c:pt>
                <c:pt idx="191">
                  <c:v>0.3146067415730337</c:v>
                </c:pt>
                <c:pt idx="192">
                  <c:v>0.3595505617977528</c:v>
                </c:pt>
                <c:pt idx="193">
                  <c:v>0.3146067415730337</c:v>
                </c:pt>
                <c:pt idx="194">
                  <c:v>0.30337078651685395</c:v>
                </c:pt>
                <c:pt idx="195">
                  <c:v>0.29213483146067415</c:v>
                </c:pt>
                <c:pt idx="196">
                  <c:v>0.30337078651685395</c:v>
                </c:pt>
                <c:pt idx="197">
                  <c:v>0.30337078651685395</c:v>
                </c:pt>
                <c:pt idx="198">
                  <c:v>0.3258426966292135</c:v>
                </c:pt>
                <c:pt idx="199">
                  <c:v>0.3258426966292135</c:v>
                </c:pt>
                <c:pt idx="200">
                  <c:v>0.3258426966292135</c:v>
                </c:pt>
                <c:pt idx="201">
                  <c:v>0.29213483146067415</c:v>
                </c:pt>
                <c:pt idx="202">
                  <c:v>0.2696629213483146</c:v>
                </c:pt>
                <c:pt idx="203">
                  <c:v>0.2696629213483146</c:v>
                </c:pt>
                <c:pt idx="204">
                  <c:v>0.2808988764044944</c:v>
                </c:pt>
                <c:pt idx="205">
                  <c:v>0.25842696629213485</c:v>
                </c:pt>
                <c:pt idx="206">
                  <c:v>0.25842696629213485</c:v>
                </c:pt>
                <c:pt idx="207">
                  <c:v>0.24719101123595505</c:v>
                </c:pt>
                <c:pt idx="208">
                  <c:v>0.23595505617977527</c:v>
                </c:pt>
                <c:pt idx="209">
                  <c:v>0.29213483146067415</c:v>
                </c:pt>
                <c:pt idx="210">
                  <c:v>0.2696629213483146</c:v>
                </c:pt>
                <c:pt idx="211">
                  <c:v>0.2696629213483146</c:v>
                </c:pt>
                <c:pt idx="212">
                  <c:v>0.24719101123595505</c:v>
                </c:pt>
                <c:pt idx="213">
                  <c:v>0.2696629213483146</c:v>
                </c:pt>
                <c:pt idx="214">
                  <c:v>0.23595505617977527</c:v>
                </c:pt>
                <c:pt idx="215">
                  <c:v>0.2247191011235955</c:v>
                </c:pt>
                <c:pt idx="216">
                  <c:v>0.20224719101123595</c:v>
                </c:pt>
                <c:pt idx="217">
                  <c:v>0.23595505617977527</c:v>
                </c:pt>
                <c:pt idx="218">
                  <c:v>0.2247191011235955</c:v>
                </c:pt>
                <c:pt idx="219">
                  <c:v>0.23595505617977527</c:v>
                </c:pt>
                <c:pt idx="220">
                  <c:v>0.23595505617977527</c:v>
                </c:pt>
                <c:pt idx="221">
                  <c:v>0.25842696629213485</c:v>
                </c:pt>
                <c:pt idx="222">
                  <c:v>0.19101123595505617</c:v>
                </c:pt>
                <c:pt idx="223">
                  <c:v>0.16853932584269662</c:v>
                </c:pt>
                <c:pt idx="224">
                  <c:v>0.1797752808988764</c:v>
                </c:pt>
                <c:pt idx="225">
                  <c:v>0.15730337078651685</c:v>
                </c:pt>
                <c:pt idx="226">
                  <c:v>0.1348314606741573</c:v>
                </c:pt>
                <c:pt idx="227">
                  <c:v>0.12359550561797752</c:v>
                </c:pt>
                <c:pt idx="228">
                  <c:v>0.1348314606741573</c:v>
                </c:pt>
                <c:pt idx="229">
                  <c:v>0.1348314606741573</c:v>
                </c:pt>
                <c:pt idx="230">
                  <c:v>7.8651685393258425E-2</c:v>
                </c:pt>
                <c:pt idx="231">
                  <c:v>4.49438202247191E-2</c:v>
                </c:pt>
                <c:pt idx="232">
                  <c:v>4.49438202247191E-2</c:v>
                </c:pt>
                <c:pt idx="233">
                  <c:v>0.22500000000000001</c:v>
                </c:pt>
                <c:pt idx="234">
                  <c:v>0.2</c:v>
                </c:pt>
                <c:pt idx="235">
                  <c:v>0.22500000000000001</c:v>
                </c:pt>
                <c:pt idx="236">
                  <c:v>0.22500000000000001</c:v>
                </c:pt>
                <c:pt idx="237">
                  <c:v>0.22500000000000001</c:v>
                </c:pt>
                <c:pt idx="238">
                  <c:v>0.22500000000000001</c:v>
                </c:pt>
                <c:pt idx="239">
                  <c:v>0.27500000000000002</c:v>
                </c:pt>
                <c:pt idx="240">
                  <c:v>0.3</c:v>
                </c:pt>
                <c:pt idx="241">
                  <c:v>0.27500000000000002</c:v>
                </c:pt>
                <c:pt idx="242">
                  <c:v>0.3</c:v>
                </c:pt>
                <c:pt idx="243">
                  <c:v>0.25</c:v>
                </c:pt>
                <c:pt idx="244">
                  <c:v>0.22500000000000001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0.5</c:v>
                </c:pt>
                <c:pt idx="251">
                  <c:v>0.5</c:v>
                </c:pt>
                <c:pt idx="252">
                  <c:v>0.5</c:v>
                </c:pt>
                <c:pt idx="253">
                  <c:v>0.75</c:v>
                </c:pt>
                <c:pt idx="254">
                  <c:v>0.4</c:v>
                </c:pt>
                <c:pt idx="255">
                  <c:v>0.5</c:v>
                </c:pt>
                <c:pt idx="256">
                  <c:v>0.5</c:v>
                </c:pt>
                <c:pt idx="257">
                  <c:v>0.5</c:v>
                </c:pt>
                <c:pt idx="258">
                  <c:v>0.55000000000000004</c:v>
                </c:pt>
                <c:pt idx="259">
                  <c:v>0.7</c:v>
                </c:pt>
                <c:pt idx="260">
                  <c:v>0.7</c:v>
                </c:pt>
                <c:pt idx="261">
                  <c:v>0.6</c:v>
                </c:pt>
                <c:pt idx="262">
                  <c:v>0.4</c:v>
                </c:pt>
                <c:pt idx="263">
                  <c:v>0.4</c:v>
                </c:pt>
                <c:pt idx="264">
                  <c:v>0.45</c:v>
                </c:pt>
                <c:pt idx="265">
                  <c:v>0.6</c:v>
                </c:pt>
                <c:pt idx="266">
                  <c:v>0.45</c:v>
                </c:pt>
                <c:pt idx="267">
                  <c:v>0.5</c:v>
                </c:pt>
                <c:pt idx="268">
                  <c:v>0.6</c:v>
                </c:pt>
                <c:pt idx="269">
                  <c:v>0.53333333333333333</c:v>
                </c:pt>
                <c:pt idx="270">
                  <c:v>0.66666666666666663</c:v>
                </c:pt>
                <c:pt idx="271">
                  <c:v>0.8</c:v>
                </c:pt>
                <c:pt idx="272">
                  <c:v>0.73333333333333328</c:v>
                </c:pt>
                <c:pt idx="273">
                  <c:v>0.73333333333333328</c:v>
                </c:pt>
                <c:pt idx="274">
                  <c:v>0.73333333333333328</c:v>
                </c:pt>
                <c:pt idx="275">
                  <c:v>0.8666666666666667</c:v>
                </c:pt>
                <c:pt idx="276">
                  <c:v>0.8</c:v>
                </c:pt>
                <c:pt idx="277">
                  <c:v>0.8666666666666667</c:v>
                </c:pt>
                <c:pt idx="278">
                  <c:v>0.93333333333333335</c:v>
                </c:pt>
                <c:pt idx="279">
                  <c:v>0.93333333333333335</c:v>
                </c:pt>
                <c:pt idx="280">
                  <c:v>0.8</c:v>
                </c:pt>
                <c:pt idx="281">
                  <c:v>0.93333333333333335</c:v>
                </c:pt>
                <c:pt idx="282">
                  <c:v>1</c:v>
                </c:pt>
                <c:pt idx="283">
                  <c:v>1.0666666666666667</c:v>
                </c:pt>
                <c:pt idx="284">
                  <c:v>1.0666666666666667</c:v>
                </c:pt>
                <c:pt idx="285">
                  <c:v>1.1666666666666667</c:v>
                </c:pt>
                <c:pt idx="286">
                  <c:v>0.95</c:v>
                </c:pt>
                <c:pt idx="287">
                  <c:v>1.1499999999999999</c:v>
                </c:pt>
                <c:pt idx="288">
                  <c:v>1.1000000000000001</c:v>
                </c:pt>
                <c:pt idx="289">
                  <c:v>0.95</c:v>
                </c:pt>
                <c:pt idx="290">
                  <c:v>1</c:v>
                </c:pt>
                <c:pt idx="291">
                  <c:v>0.93333333333333335</c:v>
                </c:pt>
                <c:pt idx="292">
                  <c:v>1.0666666666666667</c:v>
                </c:pt>
                <c:pt idx="293">
                  <c:v>0.9</c:v>
                </c:pt>
                <c:pt idx="294">
                  <c:v>0.74285714285714288</c:v>
                </c:pt>
                <c:pt idx="295">
                  <c:v>0.8</c:v>
                </c:pt>
                <c:pt idx="296">
                  <c:v>0.8</c:v>
                </c:pt>
                <c:pt idx="297">
                  <c:v>0.8571428571428571</c:v>
                </c:pt>
                <c:pt idx="298">
                  <c:v>0.89473684210526316</c:v>
                </c:pt>
                <c:pt idx="299">
                  <c:v>0.78947368421052633</c:v>
                </c:pt>
                <c:pt idx="300">
                  <c:v>0.84210526315789469</c:v>
                </c:pt>
                <c:pt idx="301">
                  <c:v>0.84210526315789469</c:v>
                </c:pt>
                <c:pt idx="302">
                  <c:v>0.89473684210526316</c:v>
                </c:pt>
                <c:pt idx="303">
                  <c:v>0.92105263157894735</c:v>
                </c:pt>
                <c:pt idx="304">
                  <c:v>0.84210526315789469</c:v>
                </c:pt>
                <c:pt idx="305">
                  <c:v>0.81578947368421051</c:v>
                </c:pt>
                <c:pt idx="306">
                  <c:v>0.78947368421052633</c:v>
                </c:pt>
                <c:pt idx="307">
                  <c:v>0.86842105263157898</c:v>
                </c:pt>
                <c:pt idx="308">
                  <c:v>0.97368421052631582</c:v>
                </c:pt>
                <c:pt idx="309">
                  <c:v>0.86842105263157898</c:v>
                </c:pt>
                <c:pt idx="310">
                  <c:v>1</c:v>
                </c:pt>
                <c:pt idx="311">
                  <c:v>0.83720930232558144</c:v>
                </c:pt>
                <c:pt idx="312">
                  <c:v>0.83720930232558144</c:v>
                </c:pt>
                <c:pt idx="313">
                  <c:v>0.86046511627906974</c:v>
                </c:pt>
                <c:pt idx="314">
                  <c:v>0.73913043478260865</c:v>
                </c:pt>
                <c:pt idx="315">
                  <c:v>0.76086956521739135</c:v>
                </c:pt>
                <c:pt idx="316">
                  <c:v>0.80434782608695654</c:v>
                </c:pt>
                <c:pt idx="317">
                  <c:v>0.73913043478260865</c:v>
                </c:pt>
                <c:pt idx="318">
                  <c:v>0.75</c:v>
                </c:pt>
                <c:pt idx="319">
                  <c:v>0.83333333333333337</c:v>
                </c:pt>
                <c:pt idx="320">
                  <c:v>0.83333333333333337</c:v>
                </c:pt>
                <c:pt idx="321">
                  <c:v>0.76923076923076927</c:v>
                </c:pt>
                <c:pt idx="322">
                  <c:v>0.78846153846153844</c:v>
                </c:pt>
                <c:pt idx="323">
                  <c:v>0.78846153846153844</c:v>
                </c:pt>
                <c:pt idx="324">
                  <c:v>0.80769230769230771</c:v>
                </c:pt>
                <c:pt idx="325">
                  <c:v>0.80769230769230771</c:v>
                </c:pt>
                <c:pt idx="326">
                  <c:v>0.80769230769230771</c:v>
                </c:pt>
                <c:pt idx="327">
                  <c:v>0.86538461538461542</c:v>
                </c:pt>
                <c:pt idx="328">
                  <c:v>0.80769230769230771</c:v>
                </c:pt>
                <c:pt idx="329">
                  <c:v>0.8035714285714286</c:v>
                </c:pt>
                <c:pt idx="330">
                  <c:v>0.75</c:v>
                </c:pt>
                <c:pt idx="331">
                  <c:v>0.75</c:v>
                </c:pt>
                <c:pt idx="332">
                  <c:v>0.7321428571428571</c:v>
                </c:pt>
                <c:pt idx="333">
                  <c:v>0.75</c:v>
                </c:pt>
                <c:pt idx="334">
                  <c:v>0.7678571428571429</c:v>
                </c:pt>
                <c:pt idx="335">
                  <c:v>0.7857142857142857</c:v>
                </c:pt>
                <c:pt idx="336">
                  <c:v>0.8035714285714286</c:v>
                </c:pt>
                <c:pt idx="337">
                  <c:v>0.7857142857142857</c:v>
                </c:pt>
                <c:pt idx="338">
                  <c:v>0.8035714285714286</c:v>
                </c:pt>
                <c:pt idx="339">
                  <c:v>0.9285714285714286</c:v>
                </c:pt>
                <c:pt idx="340">
                  <c:v>0.9285714285714286</c:v>
                </c:pt>
                <c:pt idx="341">
                  <c:v>0.9642857142857143</c:v>
                </c:pt>
                <c:pt idx="342">
                  <c:v>0.9285714285714286</c:v>
                </c:pt>
                <c:pt idx="343">
                  <c:v>0.93220338983050843</c:v>
                </c:pt>
                <c:pt idx="344">
                  <c:v>0.91666666666666663</c:v>
                </c:pt>
                <c:pt idx="345">
                  <c:v>0.88524590163934425</c:v>
                </c:pt>
                <c:pt idx="346">
                  <c:v>0.90476190476190477</c:v>
                </c:pt>
                <c:pt idx="347">
                  <c:v>0.89230769230769236</c:v>
                </c:pt>
                <c:pt idx="348">
                  <c:v>0.87692307692307692</c:v>
                </c:pt>
                <c:pt idx="349">
                  <c:v>0.90769230769230769</c:v>
                </c:pt>
                <c:pt idx="350">
                  <c:v>0.93846153846153846</c:v>
                </c:pt>
                <c:pt idx="351">
                  <c:v>0.96923076923076923</c:v>
                </c:pt>
                <c:pt idx="352">
                  <c:v>0.93939393939393945</c:v>
                </c:pt>
                <c:pt idx="353">
                  <c:v>0.95454545454545459</c:v>
                </c:pt>
                <c:pt idx="354">
                  <c:v>0.96969696969696972</c:v>
                </c:pt>
                <c:pt idx="355">
                  <c:v>0.98611111111111116</c:v>
                </c:pt>
                <c:pt idx="356">
                  <c:v>0.95833333333333337</c:v>
                </c:pt>
                <c:pt idx="357">
                  <c:v>0.95833333333333337</c:v>
                </c:pt>
                <c:pt idx="358">
                  <c:v>0.97222222222222221</c:v>
                </c:pt>
                <c:pt idx="359">
                  <c:v>0.97222222222222221</c:v>
                </c:pt>
                <c:pt idx="360">
                  <c:v>0.97222222222222221</c:v>
                </c:pt>
                <c:pt idx="361">
                  <c:v>0.971830985915493</c:v>
                </c:pt>
                <c:pt idx="362">
                  <c:v>0.95833333333333337</c:v>
                </c:pt>
                <c:pt idx="363">
                  <c:v>0.98611111111111116</c:v>
                </c:pt>
                <c:pt idx="364">
                  <c:v>0.98611111111111116</c:v>
                </c:pt>
                <c:pt idx="365">
                  <c:v>1</c:v>
                </c:pt>
                <c:pt idx="366">
                  <c:v>0.97222222222222221</c:v>
                </c:pt>
                <c:pt idx="367">
                  <c:v>0.95833333333333337</c:v>
                </c:pt>
                <c:pt idx="368">
                  <c:v>0.98611111111111116</c:v>
                </c:pt>
                <c:pt idx="369">
                  <c:v>0.97222222222222221</c:v>
                </c:pt>
                <c:pt idx="370">
                  <c:v>0.97222222222222221</c:v>
                </c:pt>
                <c:pt idx="371">
                  <c:v>0.97222222222222221</c:v>
                </c:pt>
                <c:pt idx="372">
                  <c:v>0.95833333333333337</c:v>
                </c:pt>
                <c:pt idx="373">
                  <c:v>0.98611111111111116</c:v>
                </c:pt>
                <c:pt idx="374">
                  <c:v>0.94444444444444442</c:v>
                </c:pt>
                <c:pt idx="375">
                  <c:v>0.90243902439024393</c:v>
                </c:pt>
                <c:pt idx="376">
                  <c:v>0.98780487804878048</c:v>
                </c:pt>
                <c:pt idx="377">
                  <c:v>0.92682926829268297</c:v>
                </c:pt>
                <c:pt idx="378">
                  <c:v>0.93902439024390238</c:v>
                </c:pt>
                <c:pt idx="379">
                  <c:v>0.92682926829268297</c:v>
                </c:pt>
                <c:pt idx="380">
                  <c:v>0.95121951219512191</c:v>
                </c:pt>
                <c:pt idx="381">
                  <c:v>0.92682926829268297</c:v>
                </c:pt>
                <c:pt idx="382">
                  <c:v>0.91463414634146345</c:v>
                </c:pt>
                <c:pt idx="383">
                  <c:v>0.96341463414634143</c:v>
                </c:pt>
                <c:pt idx="384">
                  <c:v>0.92682926829268297</c:v>
                </c:pt>
                <c:pt idx="385">
                  <c:v>0.97560975609756095</c:v>
                </c:pt>
                <c:pt idx="386">
                  <c:v>0.93902439024390238</c:v>
                </c:pt>
                <c:pt idx="387">
                  <c:v>0.96341463414634143</c:v>
                </c:pt>
                <c:pt idx="388">
                  <c:v>0.97560975609756095</c:v>
                </c:pt>
                <c:pt idx="389">
                  <c:v>0.91463414634146345</c:v>
                </c:pt>
                <c:pt idx="390">
                  <c:v>0.93902439024390238</c:v>
                </c:pt>
                <c:pt idx="391">
                  <c:v>0.93902439024390238</c:v>
                </c:pt>
                <c:pt idx="392">
                  <c:v>0.95121951219512191</c:v>
                </c:pt>
                <c:pt idx="393">
                  <c:v>0.96341463414634143</c:v>
                </c:pt>
                <c:pt idx="394">
                  <c:v>0.91463414634146345</c:v>
                </c:pt>
                <c:pt idx="395">
                  <c:v>0.95121951219512191</c:v>
                </c:pt>
                <c:pt idx="396">
                  <c:v>0.98780487804878048</c:v>
                </c:pt>
                <c:pt idx="397">
                  <c:v>0.93902439024390238</c:v>
                </c:pt>
                <c:pt idx="398">
                  <c:v>0.90243902439024393</c:v>
                </c:pt>
                <c:pt idx="399">
                  <c:v>1.0487804878048781</c:v>
                </c:pt>
                <c:pt idx="400">
                  <c:v>1.0129870129870129</c:v>
                </c:pt>
                <c:pt idx="401">
                  <c:v>1.0389610389610389</c:v>
                </c:pt>
                <c:pt idx="402">
                  <c:v>0.96103896103896103</c:v>
                </c:pt>
                <c:pt idx="403">
                  <c:v>0.97402597402597402</c:v>
                </c:pt>
                <c:pt idx="404">
                  <c:v>0.93421052631578949</c:v>
                </c:pt>
                <c:pt idx="405">
                  <c:v>0.96052631578947367</c:v>
                </c:pt>
                <c:pt idx="406">
                  <c:v>0.94736842105263153</c:v>
                </c:pt>
                <c:pt idx="407">
                  <c:v>0.94736842105263153</c:v>
                </c:pt>
                <c:pt idx="408">
                  <c:v>0.96052631578947367</c:v>
                </c:pt>
                <c:pt idx="409">
                  <c:v>1</c:v>
                </c:pt>
                <c:pt idx="410">
                  <c:v>0.94736842105263153</c:v>
                </c:pt>
                <c:pt idx="411">
                  <c:v>0.97368421052631582</c:v>
                </c:pt>
                <c:pt idx="412">
                  <c:v>0.96052631578947367</c:v>
                </c:pt>
                <c:pt idx="413">
                  <c:v>0.98684210526315785</c:v>
                </c:pt>
                <c:pt idx="414">
                  <c:v>0.94736842105263153</c:v>
                </c:pt>
                <c:pt idx="415">
                  <c:v>0.96052631578947367</c:v>
                </c:pt>
                <c:pt idx="416">
                  <c:v>0.94736842105263153</c:v>
                </c:pt>
                <c:pt idx="417">
                  <c:v>1</c:v>
                </c:pt>
                <c:pt idx="418">
                  <c:v>0.97368421052631582</c:v>
                </c:pt>
                <c:pt idx="419">
                  <c:v>0.97368421052631582</c:v>
                </c:pt>
                <c:pt idx="420">
                  <c:v>0.97368421052631582</c:v>
                </c:pt>
                <c:pt idx="421">
                  <c:v>1</c:v>
                </c:pt>
                <c:pt idx="422">
                  <c:v>0.98684210526315785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0.98684210526315785</c:v>
                </c:pt>
                <c:pt idx="427">
                  <c:v>0.94736842105263153</c:v>
                </c:pt>
                <c:pt idx="428">
                  <c:v>0.98684210526315785</c:v>
                </c:pt>
                <c:pt idx="429">
                  <c:v>1</c:v>
                </c:pt>
                <c:pt idx="430">
                  <c:v>1</c:v>
                </c:pt>
                <c:pt idx="431">
                  <c:v>0.96052631578947367</c:v>
                </c:pt>
                <c:pt idx="432">
                  <c:v>0.94736842105263153</c:v>
                </c:pt>
                <c:pt idx="433">
                  <c:v>1</c:v>
                </c:pt>
                <c:pt idx="434">
                  <c:v>0.94736842105263153</c:v>
                </c:pt>
                <c:pt idx="435">
                  <c:v>0.96052631578947367</c:v>
                </c:pt>
                <c:pt idx="436">
                  <c:v>1.013157894736842</c:v>
                </c:pt>
                <c:pt idx="437">
                  <c:v>0.94736842105263153</c:v>
                </c:pt>
                <c:pt idx="438">
                  <c:v>1</c:v>
                </c:pt>
                <c:pt idx="439">
                  <c:v>0.97368421052631582</c:v>
                </c:pt>
                <c:pt idx="440">
                  <c:v>0.93421052631578949</c:v>
                </c:pt>
                <c:pt idx="441">
                  <c:v>0.96052631578947367</c:v>
                </c:pt>
                <c:pt idx="442">
                  <c:v>0.94736842105263153</c:v>
                </c:pt>
                <c:pt idx="443">
                  <c:v>0.97368421052631582</c:v>
                </c:pt>
                <c:pt idx="444">
                  <c:v>1.013157894736842</c:v>
                </c:pt>
                <c:pt idx="445">
                  <c:v>0.97368421052631582</c:v>
                </c:pt>
                <c:pt idx="446">
                  <c:v>0.96052631578947367</c:v>
                </c:pt>
                <c:pt idx="447">
                  <c:v>0.94736842105263153</c:v>
                </c:pt>
                <c:pt idx="448">
                  <c:v>1</c:v>
                </c:pt>
                <c:pt idx="449">
                  <c:v>1.0394736842105263</c:v>
                </c:pt>
                <c:pt idx="450">
                  <c:v>0.98684210526315785</c:v>
                </c:pt>
                <c:pt idx="451">
                  <c:v>1.013157894736842</c:v>
                </c:pt>
                <c:pt idx="452">
                  <c:v>0.97368421052631582</c:v>
                </c:pt>
                <c:pt idx="453">
                  <c:v>0.97368421052631582</c:v>
                </c:pt>
                <c:pt idx="454">
                  <c:v>0.89473684210526316</c:v>
                </c:pt>
                <c:pt idx="455">
                  <c:v>0.89473684210526316</c:v>
                </c:pt>
                <c:pt idx="456">
                  <c:v>0.97368421052631582</c:v>
                </c:pt>
                <c:pt idx="457">
                  <c:v>0.92105263157894735</c:v>
                </c:pt>
                <c:pt idx="458">
                  <c:v>0.92105263157894735</c:v>
                </c:pt>
                <c:pt idx="459">
                  <c:v>1.0434782608695652</c:v>
                </c:pt>
                <c:pt idx="460">
                  <c:v>1.0144927536231885</c:v>
                </c:pt>
                <c:pt idx="461">
                  <c:v>0.97101449275362317</c:v>
                </c:pt>
                <c:pt idx="462">
                  <c:v>0.9850746268656716</c:v>
                </c:pt>
                <c:pt idx="463">
                  <c:v>1.0149253731343284</c:v>
                </c:pt>
                <c:pt idx="464">
                  <c:v>1.044776119402985</c:v>
                </c:pt>
                <c:pt idx="465">
                  <c:v>1.0298507462686568</c:v>
                </c:pt>
                <c:pt idx="466">
                  <c:v>1</c:v>
                </c:pt>
                <c:pt idx="467">
                  <c:v>0.9538461538461539</c:v>
                </c:pt>
                <c:pt idx="468">
                  <c:v>0.98333333333333328</c:v>
                </c:pt>
                <c:pt idx="469">
                  <c:v>0.96666666666666667</c:v>
                </c:pt>
                <c:pt idx="470">
                  <c:v>0.9</c:v>
                </c:pt>
                <c:pt idx="471">
                  <c:v>0.9</c:v>
                </c:pt>
                <c:pt idx="472">
                  <c:v>0.9</c:v>
                </c:pt>
                <c:pt idx="473">
                  <c:v>0.95</c:v>
                </c:pt>
                <c:pt idx="474">
                  <c:v>0.96666666666666667</c:v>
                </c:pt>
                <c:pt idx="475">
                  <c:v>1</c:v>
                </c:pt>
                <c:pt idx="476">
                  <c:v>0.96666666666666667</c:v>
                </c:pt>
                <c:pt idx="477">
                  <c:v>0.98333333333333328</c:v>
                </c:pt>
                <c:pt idx="478">
                  <c:v>0.9</c:v>
                </c:pt>
                <c:pt idx="479">
                  <c:v>0.83333333333333337</c:v>
                </c:pt>
                <c:pt idx="480">
                  <c:v>0.8392857142857143</c:v>
                </c:pt>
                <c:pt idx="481">
                  <c:v>0.8571428571428571</c:v>
                </c:pt>
                <c:pt idx="482">
                  <c:v>0.8571428571428571</c:v>
                </c:pt>
                <c:pt idx="483">
                  <c:v>0.8928571428571429</c:v>
                </c:pt>
                <c:pt idx="484">
                  <c:v>0.8392857142857143</c:v>
                </c:pt>
                <c:pt idx="485">
                  <c:v>0.8571428571428571</c:v>
                </c:pt>
                <c:pt idx="486">
                  <c:v>0.7678571428571429</c:v>
                </c:pt>
                <c:pt idx="487">
                  <c:v>0.8928571428571429</c:v>
                </c:pt>
                <c:pt idx="488">
                  <c:v>0.875</c:v>
                </c:pt>
                <c:pt idx="489">
                  <c:v>0.875</c:v>
                </c:pt>
                <c:pt idx="490">
                  <c:v>0.7857142857142857</c:v>
                </c:pt>
                <c:pt idx="491">
                  <c:v>0.6607142857142857</c:v>
                </c:pt>
                <c:pt idx="492">
                  <c:v>0.6785714285714286</c:v>
                </c:pt>
                <c:pt idx="493">
                  <c:v>0.8392857142857143</c:v>
                </c:pt>
                <c:pt idx="494">
                  <c:v>0.8214285714285714</c:v>
                </c:pt>
                <c:pt idx="495">
                  <c:v>0.8571428571428571</c:v>
                </c:pt>
                <c:pt idx="496">
                  <c:v>0.7678571428571429</c:v>
                </c:pt>
                <c:pt idx="497">
                  <c:v>0.75</c:v>
                </c:pt>
                <c:pt idx="498">
                  <c:v>0.7678571428571429</c:v>
                </c:pt>
                <c:pt idx="499">
                  <c:v>0.8214285714285714</c:v>
                </c:pt>
                <c:pt idx="500">
                  <c:v>0.8214285714285714</c:v>
                </c:pt>
                <c:pt idx="501">
                  <c:v>0.8392857142857143</c:v>
                </c:pt>
                <c:pt idx="502">
                  <c:v>0.8035714285714286</c:v>
                </c:pt>
                <c:pt idx="503">
                  <c:v>0.77777777777777779</c:v>
                </c:pt>
                <c:pt idx="504">
                  <c:v>0.81132075471698117</c:v>
                </c:pt>
                <c:pt idx="505">
                  <c:v>0.85185185185185186</c:v>
                </c:pt>
                <c:pt idx="506">
                  <c:v>0.76363636363636367</c:v>
                </c:pt>
                <c:pt idx="507">
                  <c:v>0.72222222222222221</c:v>
                </c:pt>
                <c:pt idx="508">
                  <c:v>0.6964285714285714</c:v>
                </c:pt>
                <c:pt idx="509">
                  <c:v>0.6785714285714286</c:v>
                </c:pt>
                <c:pt idx="510">
                  <c:v>0.61818181818181817</c:v>
                </c:pt>
                <c:pt idx="511">
                  <c:v>0.63636363636363635</c:v>
                </c:pt>
                <c:pt idx="512">
                  <c:v>0.67272727272727273</c:v>
                </c:pt>
                <c:pt idx="513">
                  <c:v>0.58181818181818179</c:v>
                </c:pt>
                <c:pt idx="514">
                  <c:v>0.5636363636363636</c:v>
                </c:pt>
                <c:pt idx="515">
                  <c:v>0.5636363636363636</c:v>
                </c:pt>
                <c:pt idx="516">
                  <c:v>0.47272727272727272</c:v>
                </c:pt>
                <c:pt idx="517">
                  <c:v>0.66666666666666663</c:v>
                </c:pt>
                <c:pt idx="518">
                  <c:v>0.51515151515151514</c:v>
                </c:pt>
                <c:pt idx="519">
                  <c:v>0.51515151515151514</c:v>
                </c:pt>
                <c:pt idx="520">
                  <c:v>0.48484848484848486</c:v>
                </c:pt>
                <c:pt idx="521">
                  <c:v>0.48484848484848486</c:v>
                </c:pt>
                <c:pt idx="522">
                  <c:v>0.48484848484848486</c:v>
                </c:pt>
                <c:pt idx="523">
                  <c:v>0.42424242424242425</c:v>
                </c:pt>
                <c:pt idx="524">
                  <c:v>0.42424242424242425</c:v>
                </c:pt>
                <c:pt idx="525">
                  <c:v>0.39393939393939392</c:v>
                </c:pt>
                <c:pt idx="526">
                  <c:v>0.33333333333333331</c:v>
                </c:pt>
                <c:pt idx="527">
                  <c:v>0.24242424242424243</c:v>
                </c:pt>
                <c:pt idx="528">
                  <c:v>0.33333333333333331</c:v>
                </c:pt>
                <c:pt idx="529">
                  <c:v>0.21212121212121213</c:v>
                </c:pt>
                <c:pt idx="530">
                  <c:v>0.21212121212121213</c:v>
                </c:pt>
                <c:pt idx="531">
                  <c:v>9.0909090909090912E-2</c:v>
                </c:pt>
                <c:pt idx="532">
                  <c:v>9.0909090909090912E-2</c:v>
                </c:pt>
                <c:pt idx="533">
                  <c:v>9.0909090909090912E-2</c:v>
                </c:pt>
                <c:pt idx="534">
                  <c:v>9.0909090909090912E-2</c:v>
                </c:pt>
                <c:pt idx="535">
                  <c:v>0.12121212121212122</c:v>
                </c:pt>
                <c:pt idx="536">
                  <c:v>6.0606060606060608E-2</c:v>
                </c:pt>
                <c:pt idx="537">
                  <c:v>0.15151515151515152</c:v>
                </c:pt>
                <c:pt idx="538">
                  <c:v>9.0909090909090912E-2</c:v>
                </c:pt>
                <c:pt idx="539">
                  <c:v>0.15151515151515152</c:v>
                </c:pt>
                <c:pt idx="540">
                  <c:v>0.12121212121212122</c:v>
                </c:pt>
                <c:pt idx="541">
                  <c:v>9.0909090909090912E-2</c:v>
                </c:pt>
                <c:pt idx="542">
                  <c:v>9.0909090909090912E-2</c:v>
                </c:pt>
                <c:pt idx="543">
                  <c:v>9.0909090909090912E-2</c:v>
                </c:pt>
                <c:pt idx="544">
                  <c:v>0.15151515151515152</c:v>
                </c:pt>
                <c:pt idx="545">
                  <c:v>6.0606060606060608E-2</c:v>
                </c:pt>
                <c:pt idx="546">
                  <c:v>6.0606060606060608E-2</c:v>
                </c:pt>
                <c:pt idx="547">
                  <c:v>0.12121212121212122</c:v>
                </c:pt>
                <c:pt idx="548">
                  <c:v>0.12121212121212122</c:v>
                </c:pt>
                <c:pt idx="549">
                  <c:v>9.0909090909090912E-2</c:v>
                </c:pt>
                <c:pt idx="550">
                  <c:v>9.0909090909090912E-2</c:v>
                </c:pt>
                <c:pt idx="551">
                  <c:v>0.15151515151515152</c:v>
                </c:pt>
                <c:pt idx="552">
                  <c:v>0.12121212121212122</c:v>
                </c:pt>
                <c:pt idx="553">
                  <c:v>0.18181818181818182</c:v>
                </c:pt>
                <c:pt idx="554">
                  <c:v>0.18181818181818182</c:v>
                </c:pt>
                <c:pt idx="555">
                  <c:v>0.12121212121212122</c:v>
                </c:pt>
                <c:pt idx="556">
                  <c:v>9.0909090909090912E-2</c:v>
                </c:pt>
                <c:pt idx="557">
                  <c:v>6.0606060606060608E-2</c:v>
                </c:pt>
                <c:pt idx="558">
                  <c:v>9.0909090909090912E-2</c:v>
                </c:pt>
                <c:pt idx="559">
                  <c:v>6.0606060606060608E-2</c:v>
                </c:pt>
                <c:pt idx="560">
                  <c:v>0.15151515151515152</c:v>
                </c:pt>
                <c:pt idx="561">
                  <c:v>0.15151515151515152</c:v>
                </c:pt>
                <c:pt idx="562">
                  <c:v>9.0909090909090912E-2</c:v>
                </c:pt>
                <c:pt idx="563">
                  <c:v>0.12121212121212122</c:v>
                </c:pt>
                <c:pt idx="564">
                  <c:v>3.0303030303030304E-2</c:v>
                </c:pt>
                <c:pt idx="565">
                  <c:v>9.0909090909090912E-2</c:v>
                </c:pt>
                <c:pt idx="566">
                  <c:v>0.12121212121212122</c:v>
                </c:pt>
                <c:pt idx="567">
                  <c:v>9.0909090909090912E-2</c:v>
                </c:pt>
                <c:pt idx="568">
                  <c:v>0.12121212121212122</c:v>
                </c:pt>
                <c:pt idx="569">
                  <c:v>6.0606060606060608E-2</c:v>
                </c:pt>
                <c:pt idx="570">
                  <c:v>0</c:v>
                </c:pt>
                <c:pt idx="571">
                  <c:v>0</c:v>
                </c:pt>
                <c:pt idx="572">
                  <c:v>6.0606060606060608E-2</c:v>
                </c:pt>
                <c:pt idx="573">
                  <c:v>9.0909090909090912E-2</c:v>
                </c:pt>
                <c:pt idx="574">
                  <c:v>0.12121212121212122</c:v>
                </c:pt>
                <c:pt idx="575">
                  <c:v>0.15151515151515152</c:v>
                </c:pt>
                <c:pt idx="576">
                  <c:v>6.0606060606060608E-2</c:v>
                </c:pt>
                <c:pt idx="577">
                  <c:v>9.0909090909090912E-2</c:v>
                </c:pt>
                <c:pt idx="578">
                  <c:v>3.0303030303030304E-2</c:v>
                </c:pt>
                <c:pt idx="579">
                  <c:v>6.0606060606060608E-2</c:v>
                </c:pt>
                <c:pt idx="580">
                  <c:v>3.0303030303030304E-2</c:v>
                </c:pt>
                <c:pt idx="581">
                  <c:v>6.0606060606060608E-2</c:v>
                </c:pt>
                <c:pt idx="582">
                  <c:v>3.0303030303030304E-2</c:v>
                </c:pt>
                <c:pt idx="583">
                  <c:v>0</c:v>
                </c:pt>
                <c:pt idx="584">
                  <c:v>6.0606060606060608E-2</c:v>
                </c:pt>
                <c:pt idx="585">
                  <c:v>9.0909090909090912E-2</c:v>
                </c:pt>
                <c:pt idx="586">
                  <c:v>3.0303030303030304E-2</c:v>
                </c:pt>
                <c:pt idx="587">
                  <c:v>3.0303030303030304E-2</c:v>
                </c:pt>
                <c:pt idx="588">
                  <c:v>0.12121212121212122</c:v>
                </c:pt>
                <c:pt idx="589">
                  <c:v>0.12121212121212122</c:v>
                </c:pt>
                <c:pt idx="590">
                  <c:v>9.0909090909090912E-2</c:v>
                </c:pt>
                <c:pt idx="591">
                  <c:v>6.0606060606060608E-2</c:v>
                </c:pt>
                <c:pt idx="592">
                  <c:v>9.0909090909090912E-2</c:v>
                </c:pt>
                <c:pt idx="593">
                  <c:v>6.0606060606060608E-2</c:v>
                </c:pt>
                <c:pt idx="594">
                  <c:v>9.0909090909090912E-2</c:v>
                </c:pt>
                <c:pt idx="595">
                  <c:v>0.15151515151515152</c:v>
                </c:pt>
                <c:pt idx="596">
                  <c:v>0.15151515151515152</c:v>
                </c:pt>
                <c:pt idx="597">
                  <c:v>6.0606060606060608E-2</c:v>
                </c:pt>
                <c:pt idx="598">
                  <c:v>0</c:v>
                </c:pt>
                <c:pt idx="599">
                  <c:v>0</c:v>
                </c:pt>
                <c:pt idx="600">
                  <c:v>6.0606060606060608E-2</c:v>
                </c:pt>
                <c:pt idx="601">
                  <c:v>6.0606060606060608E-2</c:v>
                </c:pt>
                <c:pt idx="602">
                  <c:v>9.0909090909090912E-2</c:v>
                </c:pt>
                <c:pt idx="603">
                  <c:v>6.0606060606060608E-2</c:v>
                </c:pt>
                <c:pt idx="604">
                  <c:v>9.0909090909090912E-2</c:v>
                </c:pt>
                <c:pt idx="605">
                  <c:v>0.12121212121212122</c:v>
                </c:pt>
                <c:pt idx="606">
                  <c:v>3.0303030303030304E-2</c:v>
                </c:pt>
                <c:pt idx="607">
                  <c:v>6.0606060606060608E-2</c:v>
                </c:pt>
                <c:pt idx="608">
                  <c:v>9.0909090909090912E-2</c:v>
                </c:pt>
                <c:pt idx="609">
                  <c:v>6.0606060606060608E-2</c:v>
                </c:pt>
                <c:pt idx="610">
                  <c:v>6.0606060606060608E-2</c:v>
                </c:pt>
                <c:pt idx="611">
                  <c:v>9.0909090909090912E-2</c:v>
                </c:pt>
                <c:pt idx="612">
                  <c:v>0.16666666666666666</c:v>
                </c:pt>
                <c:pt idx="613">
                  <c:v>8.3333333333333329E-2</c:v>
                </c:pt>
                <c:pt idx="614">
                  <c:v>0.16666666666666666</c:v>
                </c:pt>
                <c:pt idx="615">
                  <c:v>0.25</c:v>
                </c:pt>
                <c:pt idx="616">
                  <c:v>0.25</c:v>
                </c:pt>
                <c:pt idx="617">
                  <c:v>0.16666666666666666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8.3333333333333329E-2</c:v>
                </c:pt>
                <c:pt idx="622">
                  <c:v>8.3333333333333329E-2</c:v>
                </c:pt>
                <c:pt idx="623">
                  <c:v>0.16666666666666666</c:v>
                </c:pt>
                <c:pt idx="624">
                  <c:v>0.16666666666666666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0.16666666666666666</c:v>
                </c:pt>
                <c:pt idx="629">
                  <c:v>8.3333333333333329E-2</c:v>
                </c:pt>
                <c:pt idx="630">
                  <c:v>0.16666666666666666</c:v>
                </c:pt>
                <c:pt idx="631">
                  <c:v>0.16666666666666666</c:v>
                </c:pt>
                <c:pt idx="632">
                  <c:v>0.16666666666666666</c:v>
                </c:pt>
                <c:pt idx="633">
                  <c:v>0</c:v>
                </c:pt>
                <c:pt idx="634">
                  <c:v>0</c:v>
                </c:pt>
                <c:pt idx="635">
                  <c:v>8.3333333333333329E-2</c:v>
                </c:pt>
                <c:pt idx="636">
                  <c:v>8.3333333333333329E-2</c:v>
                </c:pt>
                <c:pt idx="637">
                  <c:v>0.16666666666666666</c:v>
                </c:pt>
                <c:pt idx="638">
                  <c:v>0.16666666666666666</c:v>
                </c:pt>
                <c:pt idx="639">
                  <c:v>8.3333333333333329E-2</c:v>
                </c:pt>
                <c:pt idx="640">
                  <c:v>0.16666666666666666</c:v>
                </c:pt>
                <c:pt idx="641">
                  <c:v>8.3333333333333329E-2</c:v>
                </c:pt>
                <c:pt idx="642">
                  <c:v>8.3333333333333329E-2</c:v>
                </c:pt>
                <c:pt idx="643">
                  <c:v>0</c:v>
                </c:pt>
                <c:pt idx="644">
                  <c:v>0.16666666666666666</c:v>
                </c:pt>
                <c:pt idx="645">
                  <c:v>8.3333333333333329E-2</c:v>
                </c:pt>
                <c:pt idx="646">
                  <c:v>0.16666666666666666</c:v>
                </c:pt>
                <c:pt idx="647">
                  <c:v>0.25</c:v>
                </c:pt>
                <c:pt idx="648">
                  <c:v>0.25</c:v>
                </c:pt>
                <c:pt idx="649">
                  <c:v>0.33333333333333331</c:v>
                </c:pt>
                <c:pt idx="650">
                  <c:v>0.16666666666666666</c:v>
                </c:pt>
                <c:pt idx="651">
                  <c:v>0.41666666666666669</c:v>
                </c:pt>
                <c:pt idx="652">
                  <c:v>0.33333333333333331</c:v>
                </c:pt>
                <c:pt idx="653">
                  <c:v>0.5</c:v>
                </c:pt>
                <c:pt idx="654">
                  <c:v>0.5</c:v>
                </c:pt>
                <c:pt idx="655">
                  <c:v>0.66666666666666663</c:v>
                </c:pt>
                <c:pt idx="656">
                  <c:v>0.5</c:v>
                </c:pt>
                <c:pt idx="657">
                  <c:v>0.66666666666666663</c:v>
                </c:pt>
                <c:pt idx="658">
                  <c:v>0.58333333333333337</c:v>
                </c:pt>
                <c:pt idx="659">
                  <c:v>0.75</c:v>
                </c:pt>
                <c:pt idx="660">
                  <c:v>0.75</c:v>
                </c:pt>
                <c:pt idx="661">
                  <c:v>0.5</c:v>
                </c:pt>
                <c:pt idx="662">
                  <c:v>0.58333333333333337</c:v>
                </c:pt>
                <c:pt idx="663">
                  <c:v>0.5</c:v>
                </c:pt>
                <c:pt idx="664">
                  <c:v>0.75</c:v>
                </c:pt>
                <c:pt idx="665">
                  <c:v>0.83333333333333337</c:v>
                </c:pt>
                <c:pt idx="666">
                  <c:v>0.75</c:v>
                </c:pt>
                <c:pt idx="667">
                  <c:v>0.75</c:v>
                </c:pt>
                <c:pt idx="668">
                  <c:v>0.5</c:v>
                </c:pt>
                <c:pt idx="669">
                  <c:v>0.58333333333333337</c:v>
                </c:pt>
                <c:pt idx="670">
                  <c:v>0.75</c:v>
                </c:pt>
                <c:pt idx="671">
                  <c:v>0.75</c:v>
                </c:pt>
                <c:pt idx="672">
                  <c:v>0.91666666666666663</c:v>
                </c:pt>
                <c:pt idx="673">
                  <c:v>0.83333333333333337</c:v>
                </c:pt>
                <c:pt idx="674">
                  <c:v>0.75</c:v>
                </c:pt>
                <c:pt idx="675">
                  <c:v>0.9285714285714286</c:v>
                </c:pt>
                <c:pt idx="676">
                  <c:v>1</c:v>
                </c:pt>
                <c:pt idx="677">
                  <c:v>0.85</c:v>
                </c:pt>
                <c:pt idx="678">
                  <c:v>0.9</c:v>
                </c:pt>
                <c:pt idx="679">
                  <c:v>0.9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1.1000000000000001</c:v>
                </c:pt>
                <c:pt idx="684">
                  <c:v>1</c:v>
                </c:pt>
                <c:pt idx="685">
                  <c:v>1.1000000000000001</c:v>
                </c:pt>
                <c:pt idx="686">
                  <c:v>1.1000000000000001</c:v>
                </c:pt>
                <c:pt idx="687">
                  <c:v>1.1000000000000001</c:v>
                </c:pt>
                <c:pt idx="688">
                  <c:v>1</c:v>
                </c:pt>
                <c:pt idx="689">
                  <c:v>1.05</c:v>
                </c:pt>
                <c:pt idx="690">
                  <c:v>1.1000000000000001</c:v>
                </c:pt>
                <c:pt idx="691">
                  <c:v>0.95</c:v>
                </c:pt>
                <c:pt idx="692">
                  <c:v>1</c:v>
                </c:pt>
                <c:pt idx="693">
                  <c:v>0.95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0.85</c:v>
                </c:pt>
                <c:pt idx="698">
                  <c:v>0.8</c:v>
                </c:pt>
                <c:pt idx="699">
                  <c:v>0.8</c:v>
                </c:pt>
                <c:pt idx="700">
                  <c:v>0.8</c:v>
                </c:pt>
                <c:pt idx="701">
                  <c:v>0.9</c:v>
                </c:pt>
                <c:pt idx="702">
                  <c:v>0.85</c:v>
                </c:pt>
                <c:pt idx="703">
                  <c:v>0.85</c:v>
                </c:pt>
                <c:pt idx="704">
                  <c:v>0.85</c:v>
                </c:pt>
                <c:pt idx="705">
                  <c:v>0.55000000000000004</c:v>
                </c:pt>
                <c:pt idx="706">
                  <c:v>0.65</c:v>
                </c:pt>
                <c:pt idx="707">
                  <c:v>0.75</c:v>
                </c:pt>
                <c:pt idx="708">
                  <c:v>0.8</c:v>
                </c:pt>
                <c:pt idx="709">
                  <c:v>0.7</c:v>
                </c:pt>
                <c:pt idx="710">
                  <c:v>0.65</c:v>
                </c:pt>
                <c:pt idx="711">
                  <c:v>0.7</c:v>
                </c:pt>
                <c:pt idx="712">
                  <c:v>0.7</c:v>
                </c:pt>
                <c:pt idx="713">
                  <c:v>0.7</c:v>
                </c:pt>
                <c:pt idx="714">
                  <c:v>0.5</c:v>
                </c:pt>
                <c:pt idx="715">
                  <c:v>0.7</c:v>
                </c:pt>
                <c:pt idx="716">
                  <c:v>0.4</c:v>
                </c:pt>
                <c:pt idx="717">
                  <c:v>0.5</c:v>
                </c:pt>
                <c:pt idx="718">
                  <c:v>0.6</c:v>
                </c:pt>
                <c:pt idx="719">
                  <c:v>0.6</c:v>
                </c:pt>
                <c:pt idx="720">
                  <c:v>0.6</c:v>
                </c:pt>
                <c:pt idx="721">
                  <c:v>0.5</c:v>
                </c:pt>
                <c:pt idx="722">
                  <c:v>0.8</c:v>
                </c:pt>
                <c:pt idx="723">
                  <c:v>0.4</c:v>
                </c:pt>
                <c:pt idx="724">
                  <c:v>0.5</c:v>
                </c:pt>
                <c:pt idx="725">
                  <c:v>0.5</c:v>
                </c:pt>
                <c:pt idx="726">
                  <c:v>0.4</c:v>
                </c:pt>
                <c:pt idx="727">
                  <c:v>0.5</c:v>
                </c:pt>
                <c:pt idx="728">
                  <c:v>0.4</c:v>
                </c:pt>
                <c:pt idx="729">
                  <c:v>0.7</c:v>
                </c:pt>
                <c:pt idx="730">
                  <c:v>0.5</c:v>
                </c:pt>
                <c:pt idx="731">
                  <c:v>0.3</c:v>
                </c:pt>
                <c:pt idx="732">
                  <c:v>0.3</c:v>
                </c:pt>
                <c:pt idx="733">
                  <c:v>0.3</c:v>
                </c:pt>
                <c:pt idx="734">
                  <c:v>0.4</c:v>
                </c:pt>
                <c:pt idx="735">
                  <c:v>0.6</c:v>
                </c:pt>
                <c:pt idx="736">
                  <c:v>0.6</c:v>
                </c:pt>
                <c:pt idx="737">
                  <c:v>0.3</c:v>
                </c:pt>
                <c:pt idx="738">
                  <c:v>0.3</c:v>
                </c:pt>
                <c:pt idx="739">
                  <c:v>0.3</c:v>
                </c:pt>
                <c:pt idx="740">
                  <c:v>0.3</c:v>
                </c:pt>
                <c:pt idx="741">
                  <c:v>0.6</c:v>
                </c:pt>
                <c:pt idx="742">
                  <c:v>0.5</c:v>
                </c:pt>
                <c:pt idx="743">
                  <c:v>0.9</c:v>
                </c:pt>
                <c:pt idx="744">
                  <c:v>0.7</c:v>
                </c:pt>
                <c:pt idx="745">
                  <c:v>0.4</c:v>
                </c:pt>
                <c:pt idx="746">
                  <c:v>0.5</c:v>
                </c:pt>
                <c:pt idx="747">
                  <c:v>0.4</c:v>
                </c:pt>
                <c:pt idx="748">
                  <c:v>0.2</c:v>
                </c:pt>
                <c:pt idx="749">
                  <c:v>0.3</c:v>
                </c:pt>
                <c:pt idx="750">
                  <c:v>0.4</c:v>
                </c:pt>
                <c:pt idx="751">
                  <c:v>0.3</c:v>
                </c:pt>
                <c:pt idx="752">
                  <c:v>0.3</c:v>
                </c:pt>
                <c:pt idx="753">
                  <c:v>0.3</c:v>
                </c:pt>
                <c:pt idx="754">
                  <c:v>0.3</c:v>
                </c:pt>
                <c:pt idx="755">
                  <c:v>0.5</c:v>
                </c:pt>
                <c:pt idx="756">
                  <c:v>0.5</c:v>
                </c:pt>
                <c:pt idx="757">
                  <c:v>0.6</c:v>
                </c:pt>
                <c:pt idx="758">
                  <c:v>0.2</c:v>
                </c:pt>
                <c:pt idx="759">
                  <c:v>0.3</c:v>
                </c:pt>
                <c:pt idx="760">
                  <c:v>0.3</c:v>
                </c:pt>
                <c:pt idx="761">
                  <c:v>0.4</c:v>
                </c:pt>
                <c:pt idx="762">
                  <c:v>0.2</c:v>
                </c:pt>
                <c:pt idx="763">
                  <c:v>0.1</c:v>
                </c:pt>
                <c:pt idx="764">
                  <c:v>0.2</c:v>
                </c:pt>
                <c:pt idx="765">
                  <c:v>0.1</c:v>
                </c:pt>
                <c:pt idx="766">
                  <c:v>0.1</c:v>
                </c:pt>
                <c:pt idx="767">
                  <c:v>0.3</c:v>
                </c:pt>
                <c:pt idx="768">
                  <c:v>0.4</c:v>
                </c:pt>
                <c:pt idx="769">
                  <c:v>0.1</c:v>
                </c:pt>
                <c:pt idx="770">
                  <c:v>0.1</c:v>
                </c:pt>
                <c:pt idx="771">
                  <c:v>0.2</c:v>
                </c:pt>
                <c:pt idx="772">
                  <c:v>0.2</c:v>
                </c:pt>
                <c:pt idx="773">
                  <c:v>0.1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0.1</c:v>
                </c:pt>
                <c:pt idx="778">
                  <c:v>0.1</c:v>
                </c:pt>
                <c:pt idx="779">
                  <c:v>0.1</c:v>
                </c:pt>
                <c:pt idx="780">
                  <c:v>0.1</c:v>
                </c:pt>
                <c:pt idx="781">
                  <c:v>0.2</c:v>
                </c:pt>
                <c:pt idx="782">
                  <c:v>0.1</c:v>
                </c:pt>
                <c:pt idx="783">
                  <c:v>0.3</c:v>
                </c:pt>
                <c:pt idx="784">
                  <c:v>0.4</c:v>
                </c:pt>
                <c:pt idx="785">
                  <c:v>0.5</c:v>
                </c:pt>
                <c:pt idx="786">
                  <c:v>0.4</c:v>
                </c:pt>
                <c:pt idx="787">
                  <c:v>0.3</c:v>
                </c:pt>
                <c:pt idx="788">
                  <c:v>0.3</c:v>
                </c:pt>
                <c:pt idx="789">
                  <c:v>0.4</c:v>
                </c:pt>
                <c:pt idx="790">
                  <c:v>0.4</c:v>
                </c:pt>
                <c:pt idx="791">
                  <c:v>0.7</c:v>
                </c:pt>
                <c:pt idx="792">
                  <c:v>0.6</c:v>
                </c:pt>
                <c:pt idx="793">
                  <c:v>0.7</c:v>
                </c:pt>
                <c:pt idx="794">
                  <c:v>0.7</c:v>
                </c:pt>
                <c:pt idx="795">
                  <c:v>0.6</c:v>
                </c:pt>
                <c:pt idx="796">
                  <c:v>0.8</c:v>
                </c:pt>
                <c:pt idx="797">
                  <c:v>0.5</c:v>
                </c:pt>
                <c:pt idx="798">
                  <c:v>0.6</c:v>
                </c:pt>
                <c:pt idx="799">
                  <c:v>0.6</c:v>
                </c:pt>
                <c:pt idx="800">
                  <c:v>0.6</c:v>
                </c:pt>
                <c:pt idx="801">
                  <c:v>0.7</c:v>
                </c:pt>
                <c:pt idx="802">
                  <c:v>0.7</c:v>
                </c:pt>
                <c:pt idx="803">
                  <c:v>0.5</c:v>
                </c:pt>
                <c:pt idx="804">
                  <c:v>0.8</c:v>
                </c:pt>
                <c:pt idx="805">
                  <c:v>0.7</c:v>
                </c:pt>
                <c:pt idx="806">
                  <c:v>0.6</c:v>
                </c:pt>
                <c:pt idx="807">
                  <c:v>0.7</c:v>
                </c:pt>
                <c:pt idx="808">
                  <c:v>0.5</c:v>
                </c:pt>
                <c:pt idx="809">
                  <c:v>0.5</c:v>
                </c:pt>
                <c:pt idx="810">
                  <c:v>0.6</c:v>
                </c:pt>
                <c:pt idx="811">
                  <c:v>0.5</c:v>
                </c:pt>
                <c:pt idx="812">
                  <c:v>0.6</c:v>
                </c:pt>
                <c:pt idx="813">
                  <c:v>0.6</c:v>
                </c:pt>
                <c:pt idx="814">
                  <c:v>0.6</c:v>
                </c:pt>
                <c:pt idx="815">
                  <c:v>0.5</c:v>
                </c:pt>
                <c:pt idx="816">
                  <c:v>0.4</c:v>
                </c:pt>
                <c:pt idx="817">
                  <c:v>0.7</c:v>
                </c:pt>
                <c:pt idx="818">
                  <c:v>0.3</c:v>
                </c:pt>
                <c:pt idx="819">
                  <c:v>0.6</c:v>
                </c:pt>
                <c:pt idx="820">
                  <c:v>0.7</c:v>
                </c:pt>
                <c:pt idx="821">
                  <c:v>0.6</c:v>
                </c:pt>
                <c:pt idx="822">
                  <c:v>0.5</c:v>
                </c:pt>
                <c:pt idx="823">
                  <c:v>0.5</c:v>
                </c:pt>
                <c:pt idx="824">
                  <c:v>0.4</c:v>
                </c:pt>
                <c:pt idx="825">
                  <c:v>0.4</c:v>
                </c:pt>
                <c:pt idx="826">
                  <c:v>0.3</c:v>
                </c:pt>
                <c:pt idx="827">
                  <c:v>0.3</c:v>
                </c:pt>
                <c:pt idx="828">
                  <c:v>0.6</c:v>
                </c:pt>
                <c:pt idx="829">
                  <c:v>0.7</c:v>
                </c:pt>
                <c:pt idx="830">
                  <c:v>0.6</c:v>
                </c:pt>
                <c:pt idx="831">
                  <c:v>0.7</c:v>
                </c:pt>
                <c:pt idx="832">
                  <c:v>0.7</c:v>
                </c:pt>
                <c:pt idx="833">
                  <c:v>0.9</c:v>
                </c:pt>
                <c:pt idx="834">
                  <c:v>0.9</c:v>
                </c:pt>
                <c:pt idx="835">
                  <c:v>0.9</c:v>
                </c:pt>
                <c:pt idx="836">
                  <c:v>0.5</c:v>
                </c:pt>
                <c:pt idx="837">
                  <c:v>0.7</c:v>
                </c:pt>
                <c:pt idx="838">
                  <c:v>0.6</c:v>
                </c:pt>
                <c:pt idx="839">
                  <c:v>0.7</c:v>
                </c:pt>
                <c:pt idx="840">
                  <c:v>0.7</c:v>
                </c:pt>
                <c:pt idx="841">
                  <c:v>1</c:v>
                </c:pt>
                <c:pt idx="842">
                  <c:v>0.9</c:v>
                </c:pt>
                <c:pt idx="843">
                  <c:v>0.6</c:v>
                </c:pt>
                <c:pt idx="844">
                  <c:v>0.6</c:v>
                </c:pt>
                <c:pt idx="845">
                  <c:v>0.4</c:v>
                </c:pt>
                <c:pt idx="846">
                  <c:v>0.5</c:v>
                </c:pt>
                <c:pt idx="847">
                  <c:v>0.6</c:v>
                </c:pt>
                <c:pt idx="848">
                  <c:v>0.6</c:v>
                </c:pt>
                <c:pt idx="849">
                  <c:v>0.6</c:v>
                </c:pt>
                <c:pt idx="850">
                  <c:v>0.6</c:v>
                </c:pt>
                <c:pt idx="851">
                  <c:v>0.6</c:v>
                </c:pt>
                <c:pt idx="852">
                  <c:v>0.7</c:v>
                </c:pt>
                <c:pt idx="853">
                  <c:v>0.5</c:v>
                </c:pt>
                <c:pt idx="854">
                  <c:v>0.6</c:v>
                </c:pt>
                <c:pt idx="855">
                  <c:v>0.7</c:v>
                </c:pt>
                <c:pt idx="856">
                  <c:v>0.7</c:v>
                </c:pt>
                <c:pt idx="857">
                  <c:v>0.3</c:v>
                </c:pt>
                <c:pt idx="858">
                  <c:v>0.5</c:v>
                </c:pt>
                <c:pt idx="859">
                  <c:v>0.5</c:v>
                </c:pt>
                <c:pt idx="860">
                  <c:v>0.6</c:v>
                </c:pt>
                <c:pt idx="861">
                  <c:v>0.7</c:v>
                </c:pt>
                <c:pt idx="862">
                  <c:v>0.7</c:v>
                </c:pt>
                <c:pt idx="863">
                  <c:v>0.6</c:v>
                </c:pt>
                <c:pt idx="864">
                  <c:v>0.4</c:v>
                </c:pt>
                <c:pt idx="865">
                  <c:v>0.5</c:v>
                </c:pt>
                <c:pt idx="866">
                  <c:v>0.5</c:v>
                </c:pt>
                <c:pt idx="867">
                  <c:v>0.5</c:v>
                </c:pt>
                <c:pt idx="868">
                  <c:v>0.2</c:v>
                </c:pt>
                <c:pt idx="869">
                  <c:v>0.2</c:v>
                </c:pt>
                <c:pt idx="870">
                  <c:v>0.1</c:v>
                </c:pt>
                <c:pt idx="871">
                  <c:v>0.1</c:v>
                </c:pt>
                <c:pt idx="872">
                  <c:v>0.5</c:v>
                </c:pt>
                <c:pt idx="873">
                  <c:v>0.2</c:v>
                </c:pt>
                <c:pt idx="874">
                  <c:v>0</c:v>
                </c:pt>
                <c:pt idx="875">
                  <c:v>0</c:v>
                </c:pt>
                <c:pt idx="876">
                  <c:v>0.1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C-4E90-905F-593A4D462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979232"/>
        <c:axId val="447972160"/>
      </c:lineChart>
      <c:dateAx>
        <c:axId val="44797923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972160"/>
        <c:crosses val="autoZero"/>
        <c:auto val="1"/>
        <c:lblOffset val="100"/>
        <c:baseTimeUnit val="days"/>
      </c:dateAx>
      <c:valAx>
        <c:axId val="44797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9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26F39-CC28-49BA-A260-EA42286184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DBD0FE-4600-40CA-A8BE-76630D1BAA39}">
      <dgm:prSet phldrT="[Texto]"/>
      <dgm:spPr/>
      <dgm:t>
        <a:bodyPr/>
        <a:lstStyle/>
        <a:p>
          <a:r>
            <a:rPr lang="pt-BR" dirty="0"/>
            <a:t>Notificados</a:t>
          </a:r>
        </a:p>
        <a:p>
          <a:r>
            <a:rPr lang="pt-BR" dirty="0"/>
            <a:t>4.596</a:t>
          </a:r>
        </a:p>
      </dgm:t>
    </dgm:pt>
    <dgm:pt modelId="{5A5F23E8-28DC-4649-8F93-13CB33B47161}" type="parTrans" cxnId="{40CD9624-D9DD-4677-8C36-05B1EA83816F}">
      <dgm:prSet/>
      <dgm:spPr/>
      <dgm:t>
        <a:bodyPr/>
        <a:lstStyle/>
        <a:p>
          <a:endParaRPr lang="pt-BR"/>
        </a:p>
      </dgm:t>
    </dgm:pt>
    <dgm:pt modelId="{7AF205D7-222D-49A1-B222-53CB945AF05D}" type="sibTrans" cxnId="{40CD9624-D9DD-4677-8C36-05B1EA83816F}">
      <dgm:prSet/>
      <dgm:spPr/>
      <dgm:t>
        <a:bodyPr/>
        <a:lstStyle/>
        <a:p>
          <a:endParaRPr lang="pt-BR"/>
        </a:p>
      </dgm:t>
    </dgm:pt>
    <dgm:pt modelId="{DAE4D1DB-B167-458A-9BD9-9AEABE58A4D7}" type="asst">
      <dgm:prSet phldrT="[Texto]"/>
      <dgm:spPr/>
      <dgm:t>
        <a:bodyPr/>
        <a:lstStyle/>
        <a:p>
          <a:r>
            <a:rPr lang="pt-BR" dirty="0"/>
            <a:t>Excluídos</a:t>
          </a:r>
        </a:p>
        <a:p>
          <a:r>
            <a:rPr lang="pt-BR" dirty="0"/>
            <a:t>156(3,4%)</a:t>
          </a:r>
        </a:p>
      </dgm:t>
    </dgm:pt>
    <dgm:pt modelId="{C361162C-6175-437A-A56A-F4D0F05C9763}" type="parTrans" cxnId="{318D5346-50A7-4999-A6B7-C687E00998B6}">
      <dgm:prSet/>
      <dgm:spPr/>
      <dgm:t>
        <a:bodyPr/>
        <a:lstStyle/>
        <a:p>
          <a:endParaRPr lang="pt-BR"/>
        </a:p>
      </dgm:t>
    </dgm:pt>
    <dgm:pt modelId="{F92C511A-895D-42A1-9D28-C93479AF040E}" type="sibTrans" cxnId="{318D5346-50A7-4999-A6B7-C687E00998B6}">
      <dgm:prSet/>
      <dgm:spPr/>
      <dgm:t>
        <a:bodyPr/>
        <a:lstStyle/>
        <a:p>
          <a:endParaRPr lang="pt-BR"/>
        </a:p>
      </dgm:t>
    </dgm:pt>
    <dgm:pt modelId="{82120DAE-596D-4E51-B7D7-BABCD63CDBCA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Não-Confirmados</a:t>
          </a:r>
        </a:p>
        <a:p>
          <a:r>
            <a:rPr lang="pt-BR" dirty="0"/>
            <a:t>2.003 (45%)</a:t>
          </a:r>
        </a:p>
      </dgm:t>
    </dgm:pt>
    <dgm:pt modelId="{DEA2DF36-894F-47F1-8EEB-C11E46328745}" type="parTrans" cxnId="{D298C552-1F42-48BB-8ED7-A4B0FDCFC5DD}">
      <dgm:prSet/>
      <dgm:spPr/>
      <dgm:t>
        <a:bodyPr/>
        <a:lstStyle/>
        <a:p>
          <a:endParaRPr lang="pt-BR"/>
        </a:p>
      </dgm:t>
    </dgm:pt>
    <dgm:pt modelId="{70F13B90-8C2B-48CD-A06F-92994EB217C9}" type="sibTrans" cxnId="{D298C552-1F42-48BB-8ED7-A4B0FDCFC5DD}">
      <dgm:prSet/>
      <dgm:spPr/>
      <dgm:t>
        <a:bodyPr/>
        <a:lstStyle/>
        <a:p>
          <a:endParaRPr lang="pt-BR"/>
        </a:p>
      </dgm:t>
    </dgm:pt>
    <dgm:pt modelId="{C7F06737-47DC-4CDF-8E64-1D6D5D2B87F7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Confirmados</a:t>
          </a:r>
        </a:p>
        <a:p>
          <a:r>
            <a:rPr lang="pt-BR" dirty="0"/>
            <a:t>2.448 (55%)</a:t>
          </a:r>
        </a:p>
      </dgm:t>
    </dgm:pt>
    <dgm:pt modelId="{937B7621-FD31-4EDF-9F21-E2647F04C78E}" type="parTrans" cxnId="{3EB0A4FA-733B-4332-8086-1835835D3556}">
      <dgm:prSet/>
      <dgm:spPr/>
      <dgm:t>
        <a:bodyPr/>
        <a:lstStyle/>
        <a:p>
          <a:endParaRPr lang="pt-BR"/>
        </a:p>
      </dgm:t>
    </dgm:pt>
    <dgm:pt modelId="{A89AA4B6-726A-488A-8718-092F7B76AC92}" type="sibTrans" cxnId="{3EB0A4FA-733B-4332-8086-1835835D3556}">
      <dgm:prSet/>
      <dgm:spPr/>
      <dgm:t>
        <a:bodyPr/>
        <a:lstStyle/>
        <a:p>
          <a:endParaRPr lang="pt-BR"/>
        </a:p>
      </dgm:t>
    </dgm:pt>
    <dgm:pt modelId="{8B493203-81E9-4348-92B4-2199CF0657FC}">
      <dgm:prSet/>
      <dgm:spPr>
        <a:solidFill>
          <a:srgbClr val="92D050"/>
        </a:solidFill>
      </dgm:spPr>
      <dgm:t>
        <a:bodyPr/>
        <a:lstStyle/>
        <a:p>
          <a:r>
            <a:rPr lang="pt-BR" dirty="0"/>
            <a:t>Não admitidos CTI</a:t>
          </a:r>
        </a:p>
        <a:p>
          <a:r>
            <a:rPr lang="pt-BR" dirty="0"/>
            <a:t>1.087 (54,7%)</a:t>
          </a:r>
        </a:p>
      </dgm:t>
    </dgm:pt>
    <dgm:pt modelId="{D7ACAC4A-ADAC-4AEB-9439-CB5D38D82B40}" type="parTrans" cxnId="{669336FE-2C2E-467D-A5AE-520558401307}">
      <dgm:prSet/>
      <dgm:spPr/>
      <dgm:t>
        <a:bodyPr/>
        <a:lstStyle/>
        <a:p>
          <a:endParaRPr lang="pt-BR"/>
        </a:p>
      </dgm:t>
    </dgm:pt>
    <dgm:pt modelId="{20E9E953-2AF7-4CCF-9697-B6D24C796655}" type="sibTrans" cxnId="{669336FE-2C2E-467D-A5AE-520558401307}">
      <dgm:prSet/>
      <dgm:spPr/>
      <dgm:t>
        <a:bodyPr/>
        <a:lstStyle/>
        <a:p>
          <a:endParaRPr lang="pt-BR"/>
        </a:p>
      </dgm:t>
    </dgm:pt>
    <dgm:pt modelId="{7034C80C-2D96-4C8E-86C3-EEB32C78FCAB}">
      <dgm:prSet/>
      <dgm:spPr>
        <a:solidFill>
          <a:srgbClr val="FFC000"/>
        </a:solidFill>
      </dgm:spPr>
      <dgm:t>
        <a:bodyPr/>
        <a:lstStyle/>
        <a:p>
          <a:r>
            <a:rPr lang="pt-BR" dirty="0"/>
            <a:t>Admitidos CTI</a:t>
          </a:r>
        </a:p>
        <a:p>
          <a:r>
            <a:rPr lang="pt-BR" dirty="0"/>
            <a:t>916 (45,8%)</a:t>
          </a:r>
        </a:p>
      </dgm:t>
    </dgm:pt>
    <dgm:pt modelId="{5A6E6CF9-08DB-42FA-86E9-B3CC95251999}" type="parTrans" cxnId="{FC42EFBD-B461-4AE4-86A7-292AA20A1B0B}">
      <dgm:prSet/>
      <dgm:spPr/>
      <dgm:t>
        <a:bodyPr/>
        <a:lstStyle/>
        <a:p>
          <a:endParaRPr lang="pt-BR"/>
        </a:p>
      </dgm:t>
    </dgm:pt>
    <dgm:pt modelId="{DFDA0068-2127-48CD-AFCD-60AED19FC3E1}" type="sibTrans" cxnId="{FC42EFBD-B461-4AE4-86A7-292AA20A1B0B}">
      <dgm:prSet/>
      <dgm:spPr/>
      <dgm:t>
        <a:bodyPr/>
        <a:lstStyle/>
        <a:p>
          <a:endParaRPr lang="pt-BR"/>
        </a:p>
      </dgm:t>
    </dgm:pt>
    <dgm:pt modelId="{050107DD-66AF-4F03-8F2D-1885C3F2ACE4}">
      <dgm:prSet/>
      <dgm:spPr>
        <a:solidFill>
          <a:srgbClr val="92D050"/>
        </a:solidFill>
      </dgm:spPr>
      <dgm:t>
        <a:bodyPr/>
        <a:lstStyle/>
        <a:p>
          <a:r>
            <a:rPr lang="pt-BR" dirty="0"/>
            <a:t>Não admitidos CTI</a:t>
          </a:r>
        </a:p>
        <a:p>
          <a:r>
            <a:rPr lang="pt-BR" dirty="0"/>
            <a:t>737 (30,1%)</a:t>
          </a:r>
        </a:p>
      </dgm:t>
    </dgm:pt>
    <dgm:pt modelId="{61FA3320-1B69-4F4F-887D-34468F2EEE42}" type="parTrans" cxnId="{C05386D7-E8D9-4601-9685-F5C5BD8F02AB}">
      <dgm:prSet/>
      <dgm:spPr/>
      <dgm:t>
        <a:bodyPr/>
        <a:lstStyle/>
        <a:p>
          <a:endParaRPr lang="pt-BR"/>
        </a:p>
      </dgm:t>
    </dgm:pt>
    <dgm:pt modelId="{3903419E-2E14-417D-BDB7-F4274650615D}" type="sibTrans" cxnId="{C05386D7-E8D9-4601-9685-F5C5BD8F02AB}">
      <dgm:prSet/>
      <dgm:spPr/>
      <dgm:t>
        <a:bodyPr/>
        <a:lstStyle/>
        <a:p>
          <a:endParaRPr lang="pt-BR"/>
        </a:p>
      </dgm:t>
    </dgm:pt>
    <dgm:pt modelId="{8D5273DE-1888-4DB2-9421-700452DD951C}">
      <dgm:prSet/>
      <dgm:spPr>
        <a:solidFill>
          <a:srgbClr val="FFC000"/>
        </a:solidFill>
      </dgm:spPr>
      <dgm:t>
        <a:bodyPr/>
        <a:lstStyle/>
        <a:p>
          <a:r>
            <a:rPr lang="pt-BR" dirty="0"/>
            <a:t>Admitidos CTI</a:t>
          </a:r>
        </a:p>
        <a:p>
          <a:r>
            <a:rPr lang="pt-BR" dirty="0"/>
            <a:t>1.711 (69,9%)</a:t>
          </a:r>
        </a:p>
      </dgm:t>
    </dgm:pt>
    <dgm:pt modelId="{56879C1D-6259-4C08-B65A-D8E41EF6707C}" type="parTrans" cxnId="{F59D8B34-D35E-4134-81EF-DD455F2E6F33}">
      <dgm:prSet/>
      <dgm:spPr/>
      <dgm:t>
        <a:bodyPr/>
        <a:lstStyle/>
        <a:p>
          <a:endParaRPr lang="pt-BR"/>
        </a:p>
      </dgm:t>
    </dgm:pt>
    <dgm:pt modelId="{A6788C28-A334-488F-9D0D-506894048C87}" type="sibTrans" cxnId="{F59D8B34-D35E-4134-81EF-DD455F2E6F33}">
      <dgm:prSet/>
      <dgm:spPr/>
      <dgm:t>
        <a:bodyPr/>
        <a:lstStyle/>
        <a:p>
          <a:endParaRPr lang="pt-BR"/>
        </a:p>
      </dgm:t>
    </dgm:pt>
    <dgm:pt modelId="{F8DACDD2-CB9F-48AC-A30B-37E80D392B44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Óbitos</a:t>
          </a:r>
        </a:p>
        <a:p>
          <a:r>
            <a:rPr lang="pt-BR" dirty="0"/>
            <a:t>59 (5,4%)</a:t>
          </a:r>
        </a:p>
      </dgm:t>
    </dgm:pt>
    <dgm:pt modelId="{F721F982-3EA7-4762-8AFB-79950D453B63}" type="parTrans" cxnId="{61FAE89E-951F-47C3-B846-F3C0FD594D3B}">
      <dgm:prSet/>
      <dgm:spPr/>
      <dgm:t>
        <a:bodyPr/>
        <a:lstStyle/>
        <a:p>
          <a:endParaRPr lang="pt-BR"/>
        </a:p>
      </dgm:t>
    </dgm:pt>
    <dgm:pt modelId="{AFACC015-7BB0-4E11-A3BB-66CC55755EE8}" type="sibTrans" cxnId="{61FAE89E-951F-47C3-B846-F3C0FD594D3B}">
      <dgm:prSet/>
      <dgm:spPr/>
      <dgm:t>
        <a:bodyPr/>
        <a:lstStyle/>
        <a:p>
          <a:endParaRPr lang="pt-BR"/>
        </a:p>
      </dgm:t>
    </dgm:pt>
    <dgm:pt modelId="{4B1189EF-20B4-4146-944C-CB29335184CF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Óbitos</a:t>
          </a:r>
        </a:p>
        <a:p>
          <a:r>
            <a:rPr lang="pt-BR" dirty="0"/>
            <a:t>219(23,9%)</a:t>
          </a:r>
        </a:p>
      </dgm:t>
    </dgm:pt>
    <dgm:pt modelId="{CCEF2B92-42B5-46CF-BEE4-CBA88BC09D4C}" type="parTrans" cxnId="{9BFF9D97-6392-4AE2-9D8B-693351BA9FE3}">
      <dgm:prSet/>
      <dgm:spPr/>
      <dgm:t>
        <a:bodyPr/>
        <a:lstStyle/>
        <a:p>
          <a:endParaRPr lang="pt-BR"/>
        </a:p>
      </dgm:t>
    </dgm:pt>
    <dgm:pt modelId="{4971104A-67DE-41A4-A44C-734D3FF97D7D}" type="sibTrans" cxnId="{9BFF9D97-6392-4AE2-9D8B-693351BA9FE3}">
      <dgm:prSet/>
      <dgm:spPr/>
      <dgm:t>
        <a:bodyPr/>
        <a:lstStyle/>
        <a:p>
          <a:endParaRPr lang="pt-BR"/>
        </a:p>
      </dgm:t>
    </dgm:pt>
    <dgm:pt modelId="{428040AA-6F4B-49CB-B664-E40CEA20D545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Óbitos</a:t>
          </a:r>
        </a:p>
        <a:p>
          <a:r>
            <a:rPr lang="pt-BR" dirty="0"/>
            <a:t>64 (8,7%)</a:t>
          </a:r>
        </a:p>
      </dgm:t>
    </dgm:pt>
    <dgm:pt modelId="{B31B95CF-9D4A-40FA-B9DD-0DD3C891ADBC}" type="parTrans" cxnId="{0AF09550-061A-483D-9D37-D512255A7649}">
      <dgm:prSet/>
      <dgm:spPr/>
      <dgm:t>
        <a:bodyPr/>
        <a:lstStyle/>
        <a:p>
          <a:endParaRPr lang="pt-BR"/>
        </a:p>
      </dgm:t>
    </dgm:pt>
    <dgm:pt modelId="{D196BC2D-6B13-4652-8D91-73E6F6C9D05C}" type="sibTrans" cxnId="{0AF09550-061A-483D-9D37-D512255A7649}">
      <dgm:prSet/>
      <dgm:spPr/>
      <dgm:t>
        <a:bodyPr/>
        <a:lstStyle/>
        <a:p>
          <a:endParaRPr lang="pt-BR"/>
        </a:p>
      </dgm:t>
    </dgm:pt>
    <dgm:pt modelId="{6BC3C626-8B29-4C65-86FC-6112B5DB22A1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Óbitos</a:t>
          </a:r>
        </a:p>
        <a:p>
          <a:r>
            <a:rPr lang="pt-BR" dirty="0"/>
            <a:t>693 (40,5%)</a:t>
          </a:r>
        </a:p>
      </dgm:t>
    </dgm:pt>
    <dgm:pt modelId="{82357DB3-07F8-47CD-BD7F-8876402D8081}" type="parTrans" cxnId="{87C0D97A-E507-4ED0-BB5B-3906FC32B70E}">
      <dgm:prSet/>
      <dgm:spPr/>
      <dgm:t>
        <a:bodyPr/>
        <a:lstStyle/>
        <a:p>
          <a:endParaRPr lang="pt-BR"/>
        </a:p>
      </dgm:t>
    </dgm:pt>
    <dgm:pt modelId="{4DF528B5-5749-427E-8BEF-7883F7D2229A}" type="sibTrans" cxnId="{87C0D97A-E507-4ED0-BB5B-3906FC32B70E}">
      <dgm:prSet/>
      <dgm:spPr/>
      <dgm:t>
        <a:bodyPr/>
        <a:lstStyle/>
        <a:p>
          <a:endParaRPr lang="pt-BR"/>
        </a:p>
      </dgm:t>
    </dgm:pt>
    <dgm:pt modelId="{56ADBD1D-B890-419A-910A-AE1ADD775DE7}" type="pres">
      <dgm:prSet presAssocID="{BAE26F39-CC28-49BA-A260-EA42286184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9F3B84-BFC6-4933-A4BF-FC0716225BB7}" type="pres">
      <dgm:prSet presAssocID="{84DBD0FE-4600-40CA-A8BE-76630D1BAA39}" presName="hierRoot1" presStyleCnt="0">
        <dgm:presLayoutVars>
          <dgm:hierBranch val="init"/>
        </dgm:presLayoutVars>
      </dgm:prSet>
      <dgm:spPr/>
    </dgm:pt>
    <dgm:pt modelId="{189A5E8A-9C7E-4213-A5CF-712B29FA0D58}" type="pres">
      <dgm:prSet presAssocID="{84DBD0FE-4600-40CA-A8BE-76630D1BAA39}" presName="rootComposite1" presStyleCnt="0"/>
      <dgm:spPr/>
    </dgm:pt>
    <dgm:pt modelId="{18E66540-B585-430D-8F46-68C494B5870C}" type="pres">
      <dgm:prSet presAssocID="{84DBD0FE-4600-40CA-A8BE-76630D1BAA39}" presName="rootText1" presStyleLbl="node0" presStyleIdx="0" presStyleCnt="1">
        <dgm:presLayoutVars>
          <dgm:chPref val="3"/>
        </dgm:presLayoutVars>
      </dgm:prSet>
      <dgm:spPr/>
    </dgm:pt>
    <dgm:pt modelId="{E25C1D0F-0655-4E37-B39F-7FB07E39AEC5}" type="pres">
      <dgm:prSet presAssocID="{84DBD0FE-4600-40CA-A8BE-76630D1BAA39}" presName="rootConnector1" presStyleLbl="node1" presStyleIdx="0" presStyleCnt="0"/>
      <dgm:spPr/>
    </dgm:pt>
    <dgm:pt modelId="{92A2CA8C-3112-4FAB-8630-73518FE62A9D}" type="pres">
      <dgm:prSet presAssocID="{84DBD0FE-4600-40CA-A8BE-76630D1BAA39}" presName="hierChild2" presStyleCnt="0"/>
      <dgm:spPr/>
    </dgm:pt>
    <dgm:pt modelId="{D508F288-3FF8-4DC4-9948-AEAEDB5A5B1E}" type="pres">
      <dgm:prSet presAssocID="{DEA2DF36-894F-47F1-8EEB-C11E46328745}" presName="Name37" presStyleLbl="parChTrans1D2" presStyleIdx="0" presStyleCnt="3"/>
      <dgm:spPr/>
    </dgm:pt>
    <dgm:pt modelId="{9FC9D5A4-A28F-4831-8AA2-ED88A3833A8E}" type="pres">
      <dgm:prSet presAssocID="{82120DAE-596D-4E51-B7D7-BABCD63CDBCA}" presName="hierRoot2" presStyleCnt="0">
        <dgm:presLayoutVars>
          <dgm:hierBranch/>
        </dgm:presLayoutVars>
      </dgm:prSet>
      <dgm:spPr/>
    </dgm:pt>
    <dgm:pt modelId="{38C29FEF-3AB2-471F-AB1F-2078C1780A93}" type="pres">
      <dgm:prSet presAssocID="{82120DAE-596D-4E51-B7D7-BABCD63CDBCA}" presName="rootComposite" presStyleCnt="0"/>
      <dgm:spPr/>
    </dgm:pt>
    <dgm:pt modelId="{16F4C7DD-8888-4E4A-9B46-74FDF9A1A506}" type="pres">
      <dgm:prSet presAssocID="{82120DAE-596D-4E51-B7D7-BABCD63CDBCA}" presName="rootText" presStyleLbl="node2" presStyleIdx="0" presStyleCnt="2">
        <dgm:presLayoutVars>
          <dgm:chPref val="3"/>
        </dgm:presLayoutVars>
      </dgm:prSet>
      <dgm:spPr/>
    </dgm:pt>
    <dgm:pt modelId="{0F44FFF2-D387-4EE1-8CFE-E1599FBA0603}" type="pres">
      <dgm:prSet presAssocID="{82120DAE-596D-4E51-B7D7-BABCD63CDBCA}" presName="rootConnector" presStyleLbl="node2" presStyleIdx="0" presStyleCnt="2"/>
      <dgm:spPr/>
    </dgm:pt>
    <dgm:pt modelId="{7F8E445A-F6F4-43EA-B559-BA145ECC4945}" type="pres">
      <dgm:prSet presAssocID="{82120DAE-596D-4E51-B7D7-BABCD63CDBCA}" presName="hierChild4" presStyleCnt="0"/>
      <dgm:spPr/>
    </dgm:pt>
    <dgm:pt modelId="{D496B60E-ABDF-4297-AC47-9D41BC6ADF76}" type="pres">
      <dgm:prSet presAssocID="{D7ACAC4A-ADAC-4AEB-9439-CB5D38D82B40}" presName="Name35" presStyleLbl="parChTrans1D3" presStyleIdx="0" presStyleCnt="4"/>
      <dgm:spPr/>
    </dgm:pt>
    <dgm:pt modelId="{8AB078F1-4FBB-4D24-982D-88E133E5133A}" type="pres">
      <dgm:prSet presAssocID="{8B493203-81E9-4348-92B4-2199CF0657FC}" presName="hierRoot2" presStyleCnt="0">
        <dgm:presLayoutVars>
          <dgm:hierBranch/>
        </dgm:presLayoutVars>
      </dgm:prSet>
      <dgm:spPr/>
    </dgm:pt>
    <dgm:pt modelId="{31CAAE64-664D-4957-9420-6B0F9663042C}" type="pres">
      <dgm:prSet presAssocID="{8B493203-81E9-4348-92B4-2199CF0657FC}" presName="rootComposite" presStyleCnt="0"/>
      <dgm:spPr/>
    </dgm:pt>
    <dgm:pt modelId="{B1523B0F-A4BC-42E5-9F9F-23DD49637FBC}" type="pres">
      <dgm:prSet presAssocID="{8B493203-81E9-4348-92B4-2199CF0657FC}" presName="rootText" presStyleLbl="node3" presStyleIdx="0" presStyleCnt="4">
        <dgm:presLayoutVars>
          <dgm:chPref val="3"/>
        </dgm:presLayoutVars>
      </dgm:prSet>
      <dgm:spPr/>
    </dgm:pt>
    <dgm:pt modelId="{59439E1F-C2B9-4347-96A7-1F12B974F848}" type="pres">
      <dgm:prSet presAssocID="{8B493203-81E9-4348-92B4-2199CF0657FC}" presName="rootConnector" presStyleLbl="node3" presStyleIdx="0" presStyleCnt="4"/>
      <dgm:spPr/>
    </dgm:pt>
    <dgm:pt modelId="{41061350-95CE-40FE-BD62-F7E4159E2635}" type="pres">
      <dgm:prSet presAssocID="{8B493203-81E9-4348-92B4-2199CF0657FC}" presName="hierChild4" presStyleCnt="0"/>
      <dgm:spPr/>
    </dgm:pt>
    <dgm:pt modelId="{B57C484D-F0A6-4DF0-8AE1-1E7972C26867}" type="pres">
      <dgm:prSet presAssocID="{F721F982-3EA7-4762-8AFB-79950D453B63}" presName="Name35" presStyleLbl="parChTrans1D4" presStyleIdx="0" presStyleCnt="4"/>
      <dgm:spPr/>
    </dgm:pt>
    <dgm:pt modelId="{3120E557-0D63-46A0-A531-FD6529EB85A6}" type="pres">
      <dgm:prSet presAssocID="{F8DACDD2-CB9F-48AC-A30B-37E80D392B44}" presName="hierRoot2" presStyleCnt="0">
        <dgm:presLayoutVars>
          <dgm:hierBranch val="init"/>
        </dgm:presLayoutVars>
      </dgm:prSet>
      <dgm:spPr/>
    </dgm:pt>
    <dgm:pt modelId="{126DF9B1-30A1-4F0E-943F-7EA018823D50}" type="pres">
      <dgm:prSet presAssocID="{F8DACDD2-CB9F-48AC-A30B-37E80D392B44}" presName="rootComposite" presStyleCnt="0"/>
      <dgm:spPr/>
    </dgm:pt>
    <dgm:pt modelId="{B07544B6-7461-4737-845E-55AF6CCD7D35}" type="pres">
      <dgm:prSet presAssocID="{F8DACDD2-CB9F-48AC-A30B-37E80D392B44}" presName="rootText" presStyleLbl="node4" presStyleIdx="0" presStyleCnt="4">
        <dgm:presLayoutVars>
          <dgm:chPref val="3"/>
        </dgm:presLayoutVars>
      </dgm:prSet>
      <dgm:spPr/>
    </dgm:pt>
    <dgm:pt modelId="{90DEE6B6-C779-45A8-B0BC-27A1B83C8E4A}" type="pres">
      <dgm:prSet presAssocID="{F8DACDD2-CB9F-48AC-A30B-37E80D392B44}" presName="rootConnector" presStyleLbl="node4" presStyleIdx="0" presStyleCnt="4"/>
      <dgm:spPr/>
    </dgm:pt>
    <dgm:pt modelId="{FCCD44FD-5FE0-4978-BEFA-4B54682D0A1E}" type="pres">
      <dgm:prSet presAssocID="{F8DACDD2-CB9F-48AC-A30B-37E80D392B44}" presName="hierChild4" presStyleCnt="0"/>
      <dgm:spPr/>
    </dgm:pt>
    <dgm:pt modelId="{7DCDDD0B-F1D8-4A71-B916-3F0FA23DD7F6}" type="pres">
      <dgm:prSet presAssocID="{F8DACDD2-CB9F-48AC-A30B-37E80D392B44}" presName="hierChild5" presStyleCnt="0"/>
      <dgm:spPr/>
    </dgm:pt>
    <dgm:pt modelId="{FFBF108F-4F8C-412C-A0FA-3EA92EB9BCD3}" type="pres">
      <dgm:prSet presAssocID="{8B493203-81E9-4348-92B4-2199CF0657FC}" presName="hierChild5" presStyleCnt="0"/>
      <dgm:spPr/>
    </dgm:pt>
    <dgm:pt modelId="{05E05CF8-C811-4DA3-BACA-6CFBE5CA9B87}" type="pres">
      <dgm:prSet presAssocID="{5A6E6CF9-08DB-42FA-86E9-B3CC95251999}" presName="Name35" presStyleLbl="parChTrans1D3" presStyleIdx="1" presStyleCnt="4"/>
      <dgm:spPr/>
    </dgm:pt>
    <dgm:pt modelId="{FE8859FB-17E3-45E2-833D-B0A56407D3B2}" type="pres">
      <dgm:prSet presAssocID="{7034C80C-2D96-4C8E-86C3-EEB32C78FCAB}" presName="hierRoot2" presStyleCnt="0">
        <dgm:presLayoutVars>
          <dgm:hierBranch/>
        </dgm:presLayoutVars>
      </dgm:prSet>
      <dgm:spPr/>
    </dgm:pt>
    <dgm:pt modelId="{4E89709E-E583-4943-8926-E454CB1DCF1B}" type="pres">
      <dgm:prSet presAssocID="{7034C80C-2D96-4C8E-86C3-EEB32C78FCAB}" presName="rootComposite" presStyleCnt="0"/>
      <dgm:spPr/>
    </dgm:pt>
    <dgm:pt modelId="{A6A3C819-5BD8-4EC7-B82E-89D6533A90D2}" type="pres">
      <dgm:prSet presAssocID="{7034C80C-2D96-4C8E-86C3-EEB32C78FCAB}" presName="rootText" presStyleLbl="node3" presStyleIdx="1" presStyleCnt="4">
        <dgm:presLayoutVars>
          <dgm:chPref val="3"/>
        </dgm:presLayoutVars>
      </dgm:prSet>
      <dgm:spPr/>
    </dgm:pt>
    <dgm:pt modelId="{261D99E4-02D7-4CDD-A343-8E1D3F15AF42}" type="pres">
      <dgm:prSet presAssocID="{7034C80C-2D96-4C8E-86C3-EEB32C78FCAB}" presName="rootConnector" presStyleLbl="node3" presStyleIdx="1" presStyleCnt="4"/>
      <dgm:spPr/>
    </dgm:pt>
    <dgm:pt modelId="{015FF10A-F831-4B3B-9719-76B591EB4E75}" type="pres">
      <dgm:prSet presAssocID="{7034C80C-2D96-4C8E-86C3-EEB32C78FCAB}" presName="hierChild4" presStyleCnt="0"/>
      <dgm:spPr/>
    </dgm:pt>
    <dgm:pt modelId="{CA8AF9E6-5D3C-48A8-88E2-3F88144DAF33}" type="pres">
      <dgm:prSet presAssocID="{CCEF2B92-42B5-46CF-BEE4-CBA88BC09D4C}" presName="Name35" presStyleLbl="parChTrans1D4" presStyleIdx="1" presStyleCnt="4"/>
      <dgm:spPr/>
    </dgm:pt>
    <dgm:pt modelId="{B559E471-C5D4-44D3-809D-770D5695D7C0}" type="pres">
      <dgm:prSet presAssocID="{4B1189EF-20B4-4146-944C-CB29335184CF}" presName="hierRoot2" presStyleCnt="0">
        <dgm:presLayoutVars>
          <dgm:hierBranch val="init"/>
        </dgm:presLayoutVars>
      </dgm:prSet>
      <dgm:spPr/>
    </dgm:pt>
    <dgm:pt modelId="{1C6ADADC-EE58-4F0B-BB35-FCDB2435C7D9}" type="pres">
      <dgm:prSet presAssocID="{4B1189EF-20B4-4146-944C-CB29335184CF}" presName="rootComposite" presStyleCnt="0"/>
      <dgm:spPr/>
    </dgm:pt>
    <dgm:pt modelId="{BA05BAED-E60B-484F-B5CE-D6DEC64D5EA8}" type="pres">
      <dgm:prSet presAssocID="{4B1189EF-20B4-4146-944C-CB29335184CF}" presName="rootText" presStyleLbl="node4" presStyleIdx="1" presStyleCnt="4">
        <dgm:presLayoutVars>
          <dgm:chPref val="3"/>
        </dgm:presLayoutVars>
      </dgm:prSet>
      <dgm:spPr/>
    </dgm:pt>
    <dgm:pt modelId="{A149D470-E1EF-4713-9AA3-EA55428AA49F}" type="pres">
      <dgm:prSet presAssocID="{4B1189EF-20B4-4146-944C-CB29335184CF}" presName="rootConnector" presStyleLbl="node4" presStyleIdx="1" presStyleCnt="4"/>
      <dgm:spPr/>
    </dgm:pt>
    <dgm:pt modelId="{B27ECE52-4393-463A-8753-FDB8C4757536}" type="pres">
      <dgm:prSet presAssocID="{4B1189EF-20B4-4146-944C-CB29335184CF}" presName="hierChild4" presStyleCnt="0"/>
      <dgm:spPr/>
    </dgm:pt>
    <dgm:pt modelId="{9DFFA5BE-B0B6-4257-8F72-3AF8C03AA9AF}" type="pres">
      <dgm:prSet presAssocID="{4B1189EF-20B4-4146-944C-CB29335184CF}" presName="hierChild5" presStyleCnt="0"/>
      <dgm:spPr/>
    </dgm:pt>
    <dgm:pt modelId="{8E2B067A-28B0-4622-930F-31AC6A7A137A}" type="pres">
      <dgm:prSet presAssocID="{7034C80C-2D96-4C8E-86C3-EEB32C78FCAB}" presName="hierChild5" presStyleCnt="0"/>
      <dgm:spPr/>
    </dgm:pt>
    <dgm:pt modelId="{D405C4D9-285C-4A4E-980F-41009EC7052C}" type="pres">
      <dgm:prSet presAssocID="{82120DAE-596D-4E51-B7D7-BABCD63CDBCA}" presName="hierChild5" presStyleCnt="0"/>
      <dgm:spPr/>
    </dgm:pt>
    <dgm:pt modelId="{743EEE13-2AD3-4898-9736-CEEB252459A8}" type="pres">
      <dgm:prSet presAssocID="{937B7621-FD31-4EDF-9F21-E2647F04C78E}" presName="Name37" presStyleLbl="parChTrans1D2" presStyleIdx="1" presStyleCnt="3"/>
      <dgm:spPr/>
    </dgm:pt>
    <dgm:pt modelId="{E9DD0B57-7C1F-4AF7-A6A5-7C04BCA1B5DD}" type="pres">
      <dgm:prSet presAssocID="{C7F06737-47DC-4CDF-8E64-1D6D5D2B87F7}" presName="hierRoot2" presStyleCnt="0">
        <dgm:presLayoutVars>
          <dgm:hierBranch/>
        </dgm:presLayoutVars>
      </dgm:prSet>
      <dgm:spPr/>
    </dgm:pt>
    <dgm:pt modelId="{AFC46494-FEA8-4A3E-B6F7-A950719B6BDB}" type="pres">
      <dgm:prSet presAssocID="{C7F06737-47DC-4CDF-8E64-1D6D5D2B87F7}" presName="rootComposite" presStyleCnt="0"/>
      <dgm:spPr/>
    </dgm:pt>
    <dgm:pt modelId="{DB4A1B95-A2CB-4110-9C05-A139A646F64D}" type="pres">
      <dgm:prSet presAssocID="{C7F06737-47DC-4CDF-8E64-1D6D5D2B87F7}" presName="rootText" presStyleLbl="node2" presStyleIdx="1" presStyleCnt="2">
        <dgm:presLayoutVars>
          <dgm:chPref val="3"/>
        </dgm:presLayoutVars>
      </dgm:prSet>
      <dgm:spPr/>
    </dgm:pt>
    <dgm:pt modelId="{DE300918-1006-49D4-A618-69ED79C9EB7D}" type="pres">
      <dgm:prSet presAssocID="{C7F06737-47DC-4CDF-8E64-1D6D5D2B87F7}" presName="rootConnector" presStyleLbl="node2" presStyleIdx="1" presStyleCnt="2"/>
      <dgm:spPr/>
    </dgm:pt>
    <dgm:pt modelId="{3365B1E8-5C1F-4B9A-8B06-C5CFEDC454EA}" type="pres">
      <dgm:prSet presAssocID="{C7F06737-47DC-4CDF-8E64-1D6D5D2B87F7}" presName="hierChild4" presStyleCnt="0"/>
      <dgm:spPr/>
    </dgm:pt>
    <dgm:pt modelId="{05A1DD22-3E41-4B52-9355-1303563D5D45}" type="pres">
      <dgm:prSet presAssocID="{61FA3320-1B69-4F4F-887D-34468F2EEE42}" presName="Name35" presStyleLbl="parChTrans1D3" presStyleIdx="2" presStyleCnt="4"/>
      <dgm:spPr/>
    </dgm:pt>
    <dgm:pt modelId="{5260033A-9BA8-43E9-9221-8C47BC11A162}" type="pres">
      <dgm:prSet presAssocID="{050107DD-66AF-4F03-8F2D-1885C3F2ACE4}" presName="hierRoot2" presStyleCnt="0">
        <dgm:presLayoutVars>
          <dgm:hierBranch/>
        </dgm:presLayoutVars>
      </dgm:prSet>
      <dgm:spPr/>
    </dgm:pt>
    <dgm:pt modelId="{25EEC582-0D52-4C6E-9D56-9017248E2A48}" type="pres">
      <dgm:prSet presAssocID="{050107DD-66AF-4F03-8F2D-1885C3F2ACE4}" presName="rootComposite" presStyleCnt="0"/>
      <dgm:spPr/>
    </dgm:pt>
    <dgm:pt modelId="{01572235-ED09-446C-B7E7-A2B435030960}" type="pres">
      <dgm:prSet presAssocID="{050107DD-66AF-4F03-8F2D-1885C3F2ACE4}" presName="rootText" presStyleLbl="node3" presStyleIdx="2" presStyleCnt="4">
        <dgm:presLayoutVars>
          <dgm:chPref val="3"/>
        </dgm:presLayoutVars>
      </dgm:prSet>
      <dgm:spPr/>
    </dgm:pt>
    <dgm:pt modelId="{AAAFB200-F5C3-4BAE-A388-B0B07E39285D}" type="pres">
      <dgm:prSet presAssocID="{050107DD-66AF-4F03-8F2D-1885C3F2ACE4}" presName="rootConnector" presStyleLbl="node3" presStyleIdx="2" presStyleCnt="4"/>
      <dgm:spPr/>
    </dgm:pt>
    <dgm:pt modelId="{E364FC55-3213-4581-BAF6-C00112E5F34B}" type="pres">
      <dgm:prSet presAssocID="{050107DD-66AF-4F03-8F2D-1885C3F2ACE4}" presName="hierChild4" presStyleCnt="0"/>
      <dgm:spPr/>
    </dgm:pt>
    <dgm:pt modelId="{96308ABF-E7FB-48B8-B0FF-C3A9275F2853}" type="pres">
      <dgm:prSet presAssocID="{B31B95CF-9D4A-40FA-B9DD-0DD3C891ADBC}" presName="Name35" presStyleLbl="parChTrans1D4" presStyleIdx="2" presStyleCnt="4"/>
      <dgm:spPr/>
    </dgm:pt>
    <dgm:pt modelId="{1FA6A819-B602-437C-B4AA-B16A7A39C1FD}" type="pres">
      <dgm:prSet presAssocID="{428040AA-6F4B-49CB-B664-E40CEA20D545}" presName="hierRoot2" presStyleCnt="0">
        <dgm:presLayoutVars>
          <dgm:hierBranch val="init"/>
        </dgm:presLayoutVars>
      </dgm:prSet>
      <dgm:spPr/>
    </dgm:pt>
    <dgm:pt modelId="{CF493D76-7A0F-43E8-B39F-79C0911B4168}" type="pres">
      <dgm:prSet presAssocID="{428040AA-6F4B-49CB-B664-E40CEA20D545}" presName="rootComposite" presStyleCnt="0"/>
      <dgm:spPr/>
    </dgm:pt>
    <dgm:pt modelId="{A6E3F080-2AF4-49EE-B3DE-DD178A2B6275}" type="pres">
      <dgm:prSet presAssocID="{428040AA-6F4B-49CB-B664-E40CEA20D545}" presName="rootText" presStyleLbl="node4" presStyleIdx="2" presStyleCnt="4">
        <dgm:presLayoutVars>
          <dgm:chPref val="3"/>
        </dgm:presLayoutVars>
      </dgm:prSet>
      <dgm:spPr/>
    </dgm:pt>
    <dgm:pt modelId="{DE006C54-B3E8-4696-AEB0-9D8291DB8CF0}" type="pres">
      <dgm:prSet presAssocID="{428040AA-6F4B-49CB-B664-E40CEA20D545}" presName="rootConnector" presStyleLbl="node4" presStyleIdx="2" presStyleCnt="4"/>
      <dgm:spPr/>
    </dgm:pt>
    <dgm:pt modelId="{3B19A26C-4CF4-414B-8C69-4A10AAB57B18}" type="pres">
      <dgm:prSet presAssocID="{428040AA-6F4B-49CB-B664-E40CEA20D545}" presName="hierChild4" presStyleCnt="0"/>
      <dgm:spPr/>
    </dgm:pt>
    <dgm:pt modelId="{17F24180-4572-45A5-AAC8-D2BA052EA97D}" type="pres">
      <dgm:prSet presAssocID="{428040AA-6F4B-49CB-B664-E40CEA20D545}" presName="hierChild5" presStyleCnt="0"/>
      <dgm:spPr/>
    </dgm:pt>
    <dgm:pt modelId="{7DC75B67-3D82-4FD3-94E1-CB44E2A9713B}" type="pres">
      <dgm:prSet presAssocID="{050107DD-66AF-4F03-8F2D-1885C3F2ACE4}" presName="hierChild5" presStyleCnt="0"/>
      <dgm:spPr/>
    </dgm:pt>
    <dgm:pt modelId="{5F4F1439-EB36-4BBD-AD3C-113E80152C66}" type="pres">
      <dgm:prSet presAssocID="{56879C1D-6259-4C08-B65A-D8E41EF6707C}" presName="Name35" presStyleLbl="parChTrans1D3" presStyleIdx="3" presStyleCnt="4"/>
      <dgm:spPr/>
    </dgm:pt>
    <dgm:pt modelId="{EAEDDC42-EF13-4862-A1DC-E27FA3459F38}" type="pres">
      <dgm:prSet presAssocID="{8D5273DE-1888-4DB2-9421-700452DD951C}" presName="hierRoot2" presStyleCnt="0">
        <dgm:presLayoutVars>
          <dgm:hierBranch/>
        </dgm:presLayoutVars>
      </dgm:prSet>
      <dgm:spPr/>
    </dgm:pt>
    <dgm:pt modelId="{10ADACB3-41AA-44BC-BCF0-D609FBFE1C3C}" type="pres">
      <dgm:prSet presAssocID="{8D5273DE-1888-4DB2-9421-700452DD951C}" presName="rootComposite" presStyleCnt="0"/>
      <dgm:spPr/>
    </dgm:pt>
    <dgm:pt modelId="{08DFBFF0-BA10-42B4-87DE-9EAD1C2A73EF}" type="pres">
      <dgm:prSet presAssocID="{8D5273DE-1888-4DB2-9421-700452DD951C}" presName="rootText" presStyleLbl="node3" presStyleIdx="3" presStyleCnt="4">
        <dgm:presLayoutVars>
          <dgm:chPref val="3"/>
        </dgm:presLayoutVars>
      </dgm:prSet>
      <dgm:spPr/>
    </dgm:pt>
    <dgm:pt modelId="{DFC43D6E-31FC-4A00-BEE4-736C4A5B130D}" type="pres">
      <dgm:prSet presAssocID="{8D5273DE-1888-4DB2-9421-700452DD951C}" presName="rootConnector" presStyleLbl="node3" presStyleIdx="3" presStyleCnt="4"/>
      <dgm:spPr/>
    </dgm:pt>
    <dgm:pt modelId="{8FA959E2-48CB-4346-903A-418549AF4187}" type="pres">
      <dgm:prSet presAssocID="{8D5273DE-1888-4DB2-9421-700452DD951C}" presName="hierChild4" presStyleCnt="0"/>
      <dgm:spPr/>
    </dgm:pt>
    <dgm:pt modelId="{36E90C47-A929-4DBF-84DA-E1457E3FCB2B}" type="pres">
      <dgm:prSet presAssocID="{82357DB3-07F8-47CD-BD7F-8876402D8081}" presName="Name35" presStyleLbl="parChTrans1D4" presStyleIdx="3" presStyleCnt="4"/>
      <dgm:spPr/>
    </dgm:pt>
    <dgm:pt modelId="{6206903D-A81F-4463-AA86-3434085E505B}" type="pres">
      <dgm:prSet presAssocID="{6BC3C626-8B29-4C65-86FC-6112B5DB22A1}" presName="hierRoot2" presStyleCnt="0">
        <dgm:presLayoutVars>
          <dgm:hierBranch val="init"/>
        </dgm:presLayoutVars>
      </dgm:prSet>
      <dgm:spPr/>
    </dgm:pt>
    <dgm:pt modelId="{FD1F6F99-20F8-4763-B6E0-DA09B04CCCDE}" type="pres">
      <dgm:prSet presAssocID="{6BC3C626-8B29-4C65-86FC-6112B5DB22A1}" presName="rootComposite" presStyleCnt="0"/>
      <dgm:spPr/>
    </dgm:pt>
    <dgm:pt modelId="{B6BB9D42-FB80-4E3C-A256-407B0E8457DE}" type="pres">
      <dgm:prSet presAssocID="{6BC3C626-8B29-4C65-86FC-6112B5DB22A1}" presName="rootText" presStyleLbl="node4" presStyleIdx="3" presStyleCnt="4">
        <dgm:presLayoutVars>
          <dgm:chPref val="3"/>
        </dgm:presLayoutVars>
      </dgm:prSet>
      <dgm:spPr/>
    </dgm:pt>
    <dgm:pt modelId="{52DEF784-430B-4F6C-89C0-A012762870BB}" type="pres">
      <dgm:prSet presAssocID="{6BC3C626-8B29-4C65-86FC-6112B5DB22A1}" presName="rootConnector" presStyleLbl="node4" presStyleIdx="3" presStyleCnt="4"/>
      <dgm:spPr/>
    </dgm:pt>
    <dgm:pt modelId="{FB7ACA0B-9920-4C57-870A-E9F6B882E082}" type="pres">
      <dgm:prSet presAssocID="{6BC3C626-8B29-4C65-86FC-6112B5DB22A1}" presName="hierChild4" presStyleCnt="0"/>
      <dgm:spPr/>
    </dgm:pt>
    <dgm:pt modelId="{2382024E-3D8E-449C-AC52-445CD706B489}" type="pres">
      <dgm:prSet presAssocID="{6BC3C626-8B29-4C65-86FC-6112B5DB22A1}" presName="hierChild5" presStyleCnt="0"/>
      <dgm:spPr/>
    </dgm:pt>
    <dgm:pt modelId="{7D826E85-DC5F-4029-BE1C-1546F872A641}" type="pres">
      <dgm:prSet presAssocID="{8D5273DE-1888-4DB2-9421-700452DD951C}" presName="hierChild5" presStyleCnt="0"/>
      <dgm:spPr/>
    </dgm:pt>
    <dgm:pt modelId="{4E208CA1-66B5-4B1F-B108-640DDB8E5CDC}" type="pres">
      <dgm:prSet presAssocID="{C7F06737-47DC-4CDF-8E64-1D6D5D2B87F7}" presName="hierChild5" presStyleCnt="0"/>
      <dgm:spPr/>
    </dgm:pt>
    <dgm:pt modelId="{946CC8C7-0BD4-4EA5-9B7D-F6023C8C55E5}" type="pres">
      <dgm:prSet presAssocID="{84DBD0FE-4600-40CA-A8BE-76630D1BAA39}" presName="hierChild3" presStyleCnt="0"/>
      <dgm:spPr/>
    </dgm:pt>
    <dgm:pt modelId="{57EA84A8-96CF-461A-9B46-B1BD0E629136}" type="pres">
      <dgm:prSet presAssocID="{C361162C-6175-437A-A56A-F4D0F05C9763}" presName="Name111" presStyleLbl="parChTrans1D2" presStyleIdx="2" presStyleCnt="3"/>
      <dgm:spPr/>
    </dgm:pt>
    <dgm:pt modelId="{6B3C54D0-3248-4BD3-9FA0-17B474CB3693}" type="pres">
      <dgm:prSet presAssocID="{DAE4D1DB-B167-458A-9BD9-9AEABE58A4D7}" presName="hierRoot3" presStyleCnt="0">
        <dgm:presLayoutVars>
          <dgm:hierBranch val="init"/>
        </dgm:presLayoutVars>
      </dgm:prSet>
      <dgm:spPr/>
    </dgm:pt>
    <dgm:pt modelId="{FAF14F8F-7D95-4F13-B4EF-9B4B484FBB3D}" type="pres">
      <dgm:prSet presAssocID="{DAE4D1DB-B167-458A-9BD9-9AEABE58A4D7}" presName="rootComposite3" presStyleCnt="0"/>
      <dgm:spPr/>
    </dgm:pt>
    <dgm:pt modelId="{F6E05DB9-FCDC-4B8B-92A1-E8C8CC98C851}" type="pres">
      <dgm:prSet presAssocID="{DAE4D1DB-B167-458A-9BD9-9AEABE58A4D7}" presName="rootText3" presStyleLbl="asst1" presStyleIdx="0" presStyleCnt="1">
        <dgm:presLayoutVars>
          <dgm:chPref val="3"/>
        </dgm:presLayoutVars>
      </dgm:prSet>
      <dgm:spPr/>
    </dgm:pt>
    <dgm:pt modelId="{C3E992B6-250B-4803-B953-076B328527E6}" type="pres">
      <dgm:prSet presAssocID="{DAE4D1DB-B167-458A-9BD9-9AEABE58A4D7}" presName="rootConnector3" presStyleLbl="asst1" presStyleIdx="0" presStyleCnt="1"/>
      <dgm:spPr/>
    </dgm:pt>
    <dgm:pt modelId="{03446537-FFBA-423E-B865-4175F0D9761D}" type="pres">
      <dgm:prSet presAssocID="{DAE4D1DB-B167-458A-9BD9-9AEABE58A4D7}" presName="hierChild6" presStyleCnt="0"/>
      <dgm:spPr/>
    </dgm:pt>
    <dgm:pt modelId="{C9DF353F-7B26-4953-805F-179ED3A164C7}" type="pres">
      <dgm:prSet presAssocID="{DAE4D1DB-B167-458A-9BD9-9AEABE58A4D7}" presName="hierChild7" presStyleCnt="0"/>
      <dgm:spPr/>
    </dgm:pt>
  </dgm:ptLst>
  <dgm:cxnLst>
    <dgm:cxn modelId="{86439902-2C35-410D-8363-90157DA155E3}" type="presOf" srcId="{82357DB3-07F8-47CD-BD7F-8876402D8081}" destId="{36E90C47-A929-4DBF-84DA-E1457E3FCB2B}" srcOrd="0" destOrd="0" presId="urn:microsoft.com/office/officeart/2005/8/layout/orgChart1"/>
    <dgm:cxn modelId="{B4F33E03-763A-495E-852C-B74A27B7435A}" type="presOf" srcId="{61FA3320-1B69-4F4F-887D-34468F2EEE42}" destId="{05A1DD22-3E41-4B52-9355-1303563D5D45}" srcOrd="0" destOrd="0" presId="urn:microsoft.com/office/officeart/2005/8/layout/orgChart1"/>
    <dgm:cxn modelId="{2A7D0C07-524B-40F4-8F7A-50F4FD796D26}" type="presOf" srcId="{F8DACDD2-CB9F-48AC-A30B-37E80D392B44}" destId="{90DEE6B6-C779-45A8-B0BC-27A1B83C8E4A}" srcOrd="1" destOrd="0" presId="urn:microsoft.com/office/officeart/2005/8/layout/orgChart1"/>
    <dgm:cxn modelId="{555DD009-A1DC-4647-883B-F44A48774C90}" type="presOf" srcId="{6BC3C626-8B29-4C65-86FC-6112B5DB22A1}" destId="{B6BB9D42-FB80-4E3C-A256-407B0E8457DE}" srcOrd="0" destOrd="0" presId="urn:microsoft.com/office/officeart/2005/8/layout/orgChart1"/>
    <dgm:cxn modelId="{9EA63C0A-943D-4A7C-BE80-8E8DF82A565D}" type="presOf" srcId="{F8DACDD2-CB9F-48AC-A30B-37E80D392B44}" destId="{B07544B6-7461-4737-845E-55AF6CCD7D35}" srcOrd="0" destOrd="0" presId="urn:microsoft.com/office/officeart/2005/8/layout/orgChart1"/>
    <dgm:cxn modelId="{414CF50E-F425-434B-9192-1070CB7C2BD4}" type="presOf" srcId="{D7ACAC4A-ADAC-4AEB-9439-CB5D38D82B40}" destId="{D496B60E-ABDF-4297-AC47-9D41BC6ADF76}" srcOrd="0" destOrd="0" presId="urn:microsoft.com/office/officeart/2005/8/layout/orgChart1"/>
    <dgm:cxn modelId="{23B64212-74DA-4D46-BC3D-196F564B4897}" type="presOf" srcId="{428040AA-6F4B-49CB-B664-E40CEA20D545}" destId="{A6E3F080-2AF4-49EE-B3DE-DD178A2B6275}" srcOrd="0" destOrd="0" presId="urn:microsoft.com/office/officeart/2005/8/layout/orgChart1"/>
    <dgm:cxn modelId="{C2D4C214-0F5C-4F93-A143-A473F7B8C4EF}" type="presOf" srcId="{56879C1D-6259-4C08-B65A-D8E41EF6707C}" destId="{5F4F1439-EB36-4BBD-AD3C-113E80152C66}" srcOrd="0" destOrd="0" presId="urn:microsoft.com/office/officeart/2005/8/layout/orgChart1"/>
    <dgm:cxn modelId="{90A0A218-8FAD-4BA1-A4C5-05E8E7A57E92}" type="presOf" srcId="{B31B95CF-9D4A-40FA-B9DD-0DD3C891ADBC}" destId="{96308ABF-E7FB-48B8-B0FF-C3A9275F2853}" srcOrd="0" destOrd="0" presId="urn:microsoft.com/office/officeart/2005/8/layout/orgChart1"/>
    <dgm:cxn modelId="{FA0E2A1B-C241-4224-A718-8B4F01D8980D}" type="presOf" srcId="{DAE4D1DB-B167-458A-9BD9-9AEABE58A4D7}" destId="{C3E992B6-250B-4803-B953-076B328527E6}" srcOrd="1" destOrd="0" presId="urn:microsoft.com/office/officeart/2005/8/layout/orgChart1"/>
    <dgm:cxn modelId="{BE32771E-33DF-45A5-BBCE-825F4C28D4B9}" type="presOf" srcId="{8D5273DE-1888-4DB2-9421-700452DD951C}" destId="{DFC43D6E-31FC-4A00-BEE4-736C4A5B130D}" srcOrd="1" destOrd="0" presId="urn:microsoft.com/office/officeart/2005/8/layout/orgChart1"/>
    <dgm:cxn modelId="{40CD9624-D9DD-4677-8C36-05B1EA83816F}" srcId="{BAE26F39-CC28-49BA-A260-EA422861847E}" destId="{84DBD0FE-4600-40CA-A8BE-76630D1BAA39}" srcOrd="0" destOrd="0" parTransId="{5A5F23E8-28DC-4649-8F93-13CB33B47161}" sibTransId="{7AF205D7-222D-49A1-B222-53CB945AF05D}"/>
    <dgm:cxn modelId="{276D3F2B-558A-478E-A204-B3FAAE2487A3}" type="presOf" srcId="{4B1189EF-20B4-4146-944C-CB29335184CF}" destId="{BA05BAED-E60B-484F-B5CE-D6DEC64D5EA8}" srcOrd="0" destOrd="0" presId="urn:microsoft.com/office/officeart/2005/8/layout/orgChart1"/>
    <dgm:cxn modelId="{4132DD2C-0CE7-4125-8C1E-434BEA8B55F6}" type="presOf" srcId="{82120DAE-596D-4E51-B7D7-BABCD63CDBCA}" destId="{16F4C7DD-8888-4E4A-9B46-74FDF9A1A506}" srcOrd="0" destOrd="0" presId="urn:microsoft.com/office/officeart/2005/8/layout/orgChart1"/>
    <dgm:cxn modelId="{F59D8B34-D35E-4134-81EF-DD455F2E6F33}" srcId="{C7F06737-47DC-4CDF-8E64-1D6D5D2B87F7}" destId="{8D5273DE-1888-4DB2-9421-700452DD951C}" srcOrd="1" destOrd="0" parTransId="{56879C1D-6259-4C08-B65A-D8E41EF6707C}" sibTransId="{A6788C28-A334-488F-9D0D-506894048C87}"/>
    <dgm:cxn modelId="{78709135-E7F9-4E46-8B1F-05C09C31B1A7}" type="presOf" srcId="{050107DD-66AF-4F03-8F2D-1885C3F2ACE4}" destId="{AAAFB200-F5C3-4BAE-A388-B0B07E39285D}" srcOrd="1" destOrd="0" presId="urn:microsoft.com/office/officeart/2005/8/layout/orgChart1"/>
    <dgm:cxn modelId="{10F97438-1BBE-4A42-B1D9-650213C11924}" type="presOf" srcId="{6BC3C626-8B29-4C65-86FC-6112B5DB22A1}" destId="{52DEF784-430B-4F6C-89C0-A012762870BB}" srcOrd="1" destOrd="0" presId="urn:microsoft.com/office/officeart/2005/8/layout/orgChart1"/>
    <dgm:cxn modelId="{7FE5753B-32E9-439A-B1AA-736658D96C11}" type="presOf" srcId="{5A6E6CF9-08DB-42FA-86E9-B3CC95251999}" destId="{05E05CF8-C811-4DA3-BACA-6CFBE5CA9B87}" srcOrd="0" destOrd="0" presId="urn:microsoft.com/office/officeart/2005/8/layout/orgChart1"/>
    <dgm:cxn modelId="{A1E13D3E-6149-4CBB-A473-5DE54192687A}" type="presOf" srcId="{C361162C-6175-437A-A56A-F4D0F05C9763}" destId="{57EA84A8-96CF-461A-9B46-B1BD0E629136}" srcOrd="0" destOrd="0" presId="urn:microsoft.com/office/officeart/2005/8/layout/orgChart1"/>
    <dgm:cxn modelId="{8689713F-3E9D-4289-AA8B-121BAFEFCBB8}" type="presOf" srcId="{BAE26F39-CC28-49BA-A260-EA422861847E}" destId="{56ADBD1D-B890-419A-910A-AE1ADD775DE7}" srcOrd="0" destOrd="0" presId="urn:microsoft.com/office/officeart/2005/8/layout/orgChart1"/>
    <dgm:cxn modelId="{318D5346-50A7-4999-A6B7-C687E00998B6}" srcId="{84DBD0FE-4600-40CA-A8BE-76630D1BAA39}" destId="{DAE4D1DB-B167-458A-9BD9-9AEABE58A4D7}" srcOrd="0" destOrd="0" parTransId="{C361162C-6175-437A-A56A-F4D0F05C9763}" sibTransId="{F92C511A-895D-42A1-9D28-C93479AF040E}"/>
    <dgm:cxn modelId="{52316D6A-3257-407D-B785-D3593165A1E8}" type="presOf" srcId="{8B493203-81E9-4348-92B4-2199CF0657FC}" destId="{59439E1F-C2B9-4347-96A7-1F12B974F848}" srcOrd="1" destOrd="0" presId="urn:microsoft.com/office/officeart/2005/8/layout/orgChart1"/>
    <dgm:cxn modelId="{E995166F-2F5D-4411-8344-AAD73FFA0678}" type="presOf" srcId="{CCEF2B92-42B5-46CF-BEE4-CBA88BC09D4C}" destId="{CA8AF9E6-5D3C-48A8-88E2-3F88144DAF33}" srcOrd="0" destOrd="0" presId="urn:microsoft.com/office/officeart/2005/8/layout/orgChart1"/>
    <dgm:cxn modelId="{0AF09550-061A-483D-9D37-D512255A7649}" srcId="{050107DD-66AF-4F03-8F2D-1885C3F2ACE4}" destId="{428040AA-6F4B-49CB-B664-E40CEA20D545}" srcOrd="0" destOrd="0" parTransId="{B31B95CF-9D4A-40FA-B9DD-0DD3C891ADBC}" sibTransId="{D196BC2D-6B13-4652-8D91-73E6F6C9D05C}"/>
    <dgm:cxn modelId="{D298C552-1F42-48BB-8ED7-A4B0FDCFC5DD}" srcId="{84DBD0FE-4600-40CA-A8BE-76630D1BAA39}" destId="{82120DAE-596D-4E51-B7D7-BABCD63CDBCA}" srcOrd="1" destOrd="0" parTransId="{DEA2DF36-894F-47F1-8EEB-C11E46328745}" sibTransId="{70F13B90-8C2B-48CD-A06F-92994EB217C9}"/>
    <dgm:cxn modelId="{C0EC4254-51D4-4700-8C25-8706AED682B9}" type="presOf" srcId="{C7F06737-47DC-4CDF-8E64-1D6D5D2B87F7}" destId="{DB4A1B95-A2CB-4110-9C05-A139A646F64D}" srcOrd="0" destOrd="0" presId="urn:microsoft.com/office/officeart/2005/8/layout/orgChart1"/>
    <dgm:cxn modelId="{70D2F078-21F9-4EFE-BCFE-1C3DD9BFBFF6}" type="presOf" srcId="{DAE4D1DB-B167-458A-9BD9-9AEABE58A4D7}" destId="{F6E05DB9-FCDC-4B8B-92A1-E8C8CC98C851}" srcOrd="0" destOrd="0" presId="urn:microsoft.com/office/officeart/2005/8/layout/orgChart1"/>
    <dgm:cxn modelId="{87C0D97A-E507-4ED0-BB5B-3906FC32B70E}" srcId="{8D5273DE-1888-4DB2-9421-700452DD951C}" destId="{6BC3C626-8B29-4C65-86FC-6112B5DB22A1}" srcOrd="0" destOrd="0" parTransId="{82357DB3-07F8-47CD-BD7F-8876402D8081}" sibTransId="{4DF528B5-5749-427E-8BEF-7883F7D2229A}"/>
    <dgm:cxn modelId="{B1121089-6EBB-4F15-8622-92EA4D674FEA}" type="presOf" srcId="{8B493203-81E9-4348-92B4-2199CF0657FC}" destId="{B1523B0F-A4BC-42E5-9F9F-23DD49637FBC}" srcOrd="0" destOrd="0" presId="urn:microsoft.com/office/officeart/2005/8/layout/orgChart1"/>
    <dgm:cxn modelId="{61295F8B-D6BB-40EC-9D41-21533AE61609}" type="presOf" srcId="{84DBD0FE-4600-40CA-A8BE-76630D1BAA39}" destId="{18E66540-B585-430D-8F46-68C494B5870C}" srcOrd="0" destOrd="0" presId="urn:microsoft.com/office/officeart/2005/8/layout/orgChart1"/>
    <dgm:cxn modelId="{9BFF9D97-6392-4AE2-9D8B-693351BA9FE3}" srcId="{7034C80C-2D96-4C8E-86C3-EEB32C78FCAB}" destId="{4B1189EF-20B4-4146-944C-CB29335184CF}" srcOrd="0" destOrd="0" parTransId="{CCEF2B92-42B5-46CF-BEE4-CBA88BC09D4C}" sibTransId="{4971104A-67DE-41A4-A44C-734D3FF97D7D}"/>
    <dgm:cxn modelId="{10EA669A-BEFA-4D07-AF61-6EC2793DA6C7}" type="presOf" srcId="{7034C80C-2D96-4C8E-86C3-EEB32C78FCAB}" destId="{261D99E4-02D7-4CDD-A343-8E1D3F15AF42}" srcOrd="1" destOrd="0" presId="urn:microsoft.com/office/officeart/2005/8/layout/orgChart1"/>
    <dgm:cxn modelId="{61FAE89E-951F-47C3-B846-F3C0FD594D3B}" srcId="{8B493203-81E9-4348-92B4-2199CF0657FC}" destId="{F8DACDD2-CB9F-48AC-A30B-37E80D392B44}" srcOrd="0" destOrd="0" parTransId="{F721F982-3EA7-4762-8AFB-79950D453B63}" sibTransId="{AFACC015-7BB0-4E11-A3BB-66CC55755EE8}"/>
    <dgm:cxn modelId="{2D75C9A2-9582-4BF4-A691-92CFD44E6195}" type="presOf" srcId="{DEA2DF36-894F-47F1-8EEB-C11E46328745}" destId="{D508F288-3FF8-4DC4-9948-AEAEDB5A5B1E}" srcOrd="0" destOrd="0" presId="urn:microsoft.com/office/officeart/2005/8/layout/orgChart1"/>
    <dgm:cxn modelId="{D8C5B5A8-7548-4B92-B01C-183DB2803603}" type="presOf" srcId="{050107DD-66AF-4F03-8F2D-1885C3F2ACE4}" destId="{01572235-ED09-446C-B7E7-A2B435030960}" srcOrd="0" destOrd="0" presId="urn:microsoft.com/office/officeart/2005/8/layout/orgChart1"/>
    <dgm:cxn modelId="{A32E79AA-2DF5-46B7-8281-98D5E265E7DF}" type="presOf" srcId="{F721F982-3EA7-4762-8AFB-79950D453B63}" destId="{B57C484D-F0A6-4DF0-8AE1-1E7972C26867}" srcOrd="0" destOrd="0" presId="urn:microsoft.com/office/officeart/2005/8/layout/orgChart1"/>
    <dgm:cxn modelId="{93AD21B2-3561-4B42-B88A-650C1FC3B868}" type="presOf" srcId="{82120DAE-596D-4E51-B7D7-BABCD63CDBCA}" destId="{0F44FFF2-D387-4EE1-8CFE-E1599FBA0603}" srcOrd="1" destOrd="0" presId="urn:microsoft.com/office/officeart/2005/8/layout/orgChart1"/>
    <dgm:cxn modelId="{E7ED1CB9-069A-4624-AF38-5ED3516C91BA}" type="presOf" srcId="{4B1189EF-20B4-4146-944C-CB29335184CF}" destId="{A149D470-E1EF-4713-9AA3-EA55428AA49F}" srcOrd="1" destOrd="0" presId="urn:microsoft.com/office/officeart/2005/8/layout/orgChart1"/>
    <dgm:cxn modelId="{27A708BC-FB3E-46E7-9CBB-102059AE1E8E}" type="presOf" srcId="{428040AA-6F4B-49CB-B664-E40CEA20D545}" destId="{DE006C54-B3E8-4696-AEB0-9D8291DB8CF0}" srcOrd="1" destOrd="0" presId="urn:microsoft.com/office/officeart/2005/8/layout/orgChart1"/>
    <dgm:cxn modelId="{FC42EFBD-B461-4AE4-86A7-292AA20A1B0B}" srcId="{82120DAE-596D-4E51-B7D7-BABCD63CDBCA}" destId="{7034C80C-2D96-4C8E-86C3-EEB32C78FCAB}" srcOrd="1" destOrd="0" parTransId="{5A6E6CF9-08DB-42FA-86E9-B3CC95251999}" sibTransId="{DFDA0068-2127-48CD-AFCD-60AED19FC3E1}"/>
    <dgm:cxn modelId="{B4FC8DBE-D107-4F7E-A3FC-5CAC08DD04B7}" type="presOf" srcId="{84DBD0FE-4600-40CA-A8BE-76630D1BAA39}" destId="{E25C1D0F-0655-4E37-B39F-7FB07E39AEC5}" srcOrd="1" destOrd="0" presId="urn:microsoft.com/office/officeart/2005/8/layout/orgChart1"/>
    <dgm:cxn modelId="{9FB2DBBE-808D-4CAD-BEB4-361FB5CC1BDE}" type="presOf" srcId="{7034C80C-2D96-4C8E-86C3-EEB32C78FCAB}" destId="{A6A3C819-5BD8-4EC7-B82E-89D6533A90D2}" srcOrd="0" destOrd="0" presId="urn:microsoft.com/office/officeart/2005/8/layout/orgChart1"/>
    <dgm:cxn modelId="{31F732C8-617D-4F46-8FB6-060F64A508FF}" type="presOf" srcId="{937B7621-FD31-4EDF-9F21-E2647F04C78E}" destId="{743EEE13-2AD3-4898-9736-CEEB252459A8}" srcOrd="0" destOrd="0" presId="urn:microsoft.com/office/officeart/2005/8/layout/orgChart1"/>
    <dgm:cxn modelId="{37BE78CA-F605-4F53-88D1-A684FEF75ED2}" type="presOf" srcId="{C7F06737-47DC-4CDF-8E64-1D6D5D2B87F7}" destId="{DE300918-1006-49D4-A618-69ED79C9EB7D}" srcOrd="1" destOrd="0" presId="urn:microsoft.com/office/officeart/2005/8/layout/orgChart1"/>
    <dgm:cxn modelId="{C05386D7-E8D9-4601-9685-F5C5BD8F02AB}" srcId="{C7F06737-47DC-4CDF-8E64-1D6D5D2B87F7}" destId="{050107DD-66AF-4F03-8F2D-1885C3F2ACE4}" srcOrd="0" destOrd="0" parTransId="{61FA3320-1B69-4F4F-887D-34468F2EEE42}" sibTransId="{3903419E-2E14-417D-BDB7-F4274650615D}"/>
    <dgm:cxn modelId="{2FE871E8-2B35-4553-A757-C368A5C64662}" type="presOf" srcId="{8D5273DE-1888-4DB2-9421-700452DD951C}" destId="{08DFBFF0-BA10-42B4-87DE-9EAD1C2A73EF}" srcOrd="0" destOrd="0" presId="urn:microsoft.com/office/officeart/2005/8/layout/orgChart1"/>
    <dgm:cxn modelId="{3EB0A4FA-733B-4332-8086-1835835D3556}" srcId="{84DBD0FE-4600-40CA-A8BE-76630D1BAA39}" destId="{C7F06737-47DC-4CDF-8E64-1D6D5D2B87F7}" srcOrd="2" destOrd="0" parTransId="{937B7621-FD31-4EDF-9F21-E2647F04C78E}" sibTransId="{A89AA4B6-726A-488A-8718-092F7B76AC92}"/>
    <dgm:cxn modelId="{669336FE-2C2E-467D-A5AE-520558401307}" srcId="{82120DAE-596D-4E51-B7D7-BABCD63CDBCA}" destId="{8B493203-81E9-4348-92B4-2199CF0657FC}" srcOrd="0" destOrd="0" parTransId="{D7ACAC4A-ADAC-4AEB-9439-CB5D38D82B40}" sibTransId="{20E9E953-2AF7-4CCF-9697-B6D24C796655}"/>
    <dgm:cxn modelId="{45424747-2B3E-4CD4-9AB5-5B3F2ADCD5C1}" type="presParOf" srcId="{56ADBD1D-B890-419A-910A-AE1ADD775DE7}" destId="{E09F3B84-BFC6-4933-A4BF-FC0716225BB7}" srcOrd="0" destOrd="0" presId="urn:microsoft.com/office/officeart/2005/8/layout/orgChart1"/>
    <dgm:cxn modelId="{3C1166CA-F4F7-4DA7-958C-BB4C8465E34E}" type="presParOf" srcId="{E09F3B84-BFC6-4933-A4BF-FC0716225BB7}" destId="{189A5E8A-9C7E-4213-A5CF-712B29FA0D58}" srcOrd="0" destOrd="0" presId="urn:microsoft.com/office/officeart/2005/8/layout/orgChart1"/>
    <dgm:cxn modelId="{E4F694E0-D5DA-4251-A157-38FA8E072010}" type="presParOf" srcId="{189A5E8A-9C7E-4213-A5CF-712B29FA0D58}" destId="{18E66540-B585-430D-8F46-68C494B5870C}" srcOrd="0" destOrd="0" presId="urn:microsoft.com/office/officeart/2005/8/layout/orgChart1"/>
    <dgm:cxn modelId="{A67317ED-38FC-4B74-A880-C4691193D6B2}" type="presParOf" srcId="{189A5E8A-9C7E-4213-A5CF-712B29FA0D58}" destId="{E25C1D0F-0655-4E37-B39F-7FB07E39AEC5}" srcOrd="1" destOrd="0" presId="urn:microsoft.com/office/officeart/2005/8/layout/orgChart1"/>
    <dgm:cxn modelId="{F2BE67EF-DB97-41F3-B2B5-368B5061DDAD}" type="presParOf" srcId="{E09F3B84-BFC6-4933-A4BF-FC0716225BB7}" destId="{92A2CA8C-3112-4FAB-8630-73518FE62A9D}" srcOrd="1" destOrd="0" presId="urn:microsoft.com/office/officeart/2005/8/layout/orgChart1"/>
    <dgm:cxn modelId="{296DD03F-6C0E-4E47-B568-8B12BE579298}" type="presParOf" srcId="{92A2CA8C-3112-4FAB-8630-73518FE62A9D}" destId="{D508F288-3FF8-4DC4-9948-AEAEDB5A5B1E}" srcOrd="0" destOrd="0" presId="urn:microsoft.com/office/officeart/2005/8/layout/orgChart1"/>
    <dgm:cxn modelId="{1CE40CF3-B240-4E48-BBAE-93D49BA25030}" type="presParOf" srcId="{92A2CA8C-3112-4FAB-8630-73518FE62A9D}" destId="{9FC9D5A4-A28F-4831-8AA2-ED88A3833A8E}" srcOrd="1" destOrd="0" presId="urn:microsoft.com/office/officeart/2005/8/layout/orgChart1"/>
    <dgm:cxn modelId="{BA1D10B9-3F9C-4898-B595-249FB3DBBCDD}" type="presParOf" srcId="{9FC9D5A4-A28F-4831-8AA2-ED88A3833A8E}" destId="{38C29FEF-3AB2-471F-AB1F-2078C1780A93}" srcOrd="0" destOrd="0" presId="urn:microsoft.com/office/officeart/2005/8/layout/orgChart1"/>
    <dgm:cxn modelId="{5250D9F1-32FC-4F99-A0D4-5518D17DB0E3}" type="presParOf" srcId="{38C29FEF-3AB2-471F-AB1F-2078C1780A93}" destId="{16F4C7DD-8888-4E4A-9B46-74FDF9A1A506}" srcOrd="0" destOrd="0" presId="urn:microsoft.com/office/officeart/2005/8/layout/orgChart1"/>
    <dgm:cxn modelId="{F34DCEE2-DC0F-44BF-9C35-FED766EBAB54}" type="presParOf" srcId="{38C29FEF-3AB2-471F-AB1F-2078C1780A93}" destId="{0F44FFF2-D387-4EE1-8CFE-E1599FBA0603}" srcOrd="1" destOrd="0" presId="urn:microsoft.com/office/officeart/2005/8/layout/orgChart1"/>
    <dgm:cxn modelId="{73B21B14-1644-4F15-B175-8BF5226DF3F6}" type="presParOf" srcId="{9FC9D5A4-A28F-4831-8AA2-ED88A3833A8E}" destId="{7F8E445A-F6F4-43EA-B559-BA145ECC4945}" srcOrd="1" destOrd="0" presId="urn:microsoft.com/office/officeart/2005/8/layout/orgChart1"/>
    <dgm:cxn modelId="{EFF65188-62FB-464A-8123-FA5EEE03E28C}" type="presParOf" srcId="{7F8E445A-F6F4-43EA-B559-BA145ECC4945}" destId="{D496B60E-ABDF-4297-AC47-9D41BC6ADF76}" srcOrd="0" destOrd="0" presId="urn:microsoft.com/office/officeart/2005/8/layout/orgChart1"/>
    <dgm:cxn modelId="{E9FCE9F8-278D-4ACC-A132-49E7D9B31B54}" type="presParOf" srcId="{7F8E445A-F6F4-43EA-B559-BA145ECC4945}" destId="{8AB078F1-4FBB-4D24-982D-88E133E5133A}" srcOrd="1" destOrd="0" presId="urn:microsoft.com/office/officeart/2005/8/layout/orgChart1"/>
    <dgm:cxn modelId="{0A88537F-144A-478B-933D-1C2935A995CA}" type="presParOf" srcId="{8AB078F1-4FBB-4D24-982D-88E133E5133A}" destId="{31CAAE64-664D-4957-9420-6B0F9663042C}" srcOrd="0" destOrd="0" presId="urn:microsoft.com/office/officeart/2005/8/layout/orgChart1"/>
    <dgm:cxn modelId="{25A1B873-6253-43AD-9113-6202220EFBDC}" type="presParOf" srcId="{31CAAE64-664D-4957-9420-6B0F9663042C}" destId="{B1523B0F-A4BC-42E5-9F9F-23DD49637FBC}" srcOrd="0" destOrd="0" presId="urn:microsoft.com/office/officeart/2005/8/layout/orgChart1"/>
    <dgm:cxn modelId="{3F1BAE5A-BB55-4A01-923D-9F52A72A3D9C}" type="presParOf" srcId="{31CAAE64-664D-4957-9420-6B0F9663042C}" destId="{59439E1F-C2B9-4347-96A7-1F12B974F848}" srcOrd="1" destOrd="0" presId="urn:microsoft.com/office/officeart/2005/8/layout/orgChart1"/>
    <dgm:cxn modelId="{1DE23A9C-5B8D-47B9-8EBE-EA2B3213D5D6}" type="presParOf" srcId="{8AB078F1-4FBB-4D24-982D-88E133E5133A}" destId="{41061350-95CE-40FE-BD62-F7E4159E2635}" srcOrd="1" destOrd="0" presId="urn:microsoft.com/office/officeart/2005/8/layout/orgChart1"/>
    <dgm:cxn modelId="{BA7CFF29-0AE9-4337-A88A-53AECF8A8882}" type="presParOf" srcId="{41061350-95CE-40FE-BD62-F7E4159E2635}" destId="{B57C484D-F0A6-4DF0-8AE1-1E7972C26867}" srcOrd="0" destOrd="0" presId="urn:microsoft.com/office/officeart/2005/8/layout/orgChart1"/>
    <dgm:cxn modelId="{2909599F-7B45-4698-8B27-3133E81ED3B0}" type="presParOf" srcId="{41061350-95CE-40FE-BD62-F7E4159E2635}" destId="{3120E557-0D63-46A0-A531-FD6529EB85A6}" srcOrd="1" destOrd="0" presId="urn:microsoft.com/office/officeart/2005/8/layout/orgChart1"/>
    <dgm:cxn modelId="{F977FF35-52A6-432C-AE9A-67599EA2CDB4}" type="presParOf" srcId="{3120E557-0D63-46A0-A531-FD6529EB85A6}" destId="{126DF9B1-30A1-4F0E-943F-7EA018823D50}" srcOrd="0" destOrd="0" presId="urn:microsoft.com/office/officeart/2005/8/layout/orgChart1"/>
    <dgm:cxn modelId="{612D2489-2020-4247-AE1C-4B13501A8944}" type="presParOf" srcId="{126DF9B1-30A1-4F0E-943F-7EA018823D50}" destId="{B07544B6-7461-4737-845E-55AF6CCD7D35}" srcOrd="0" destOrd="0" presId="urn:microsoft.com/office/officeart/2005/8/layout/orgChart1"/>
    <dgm:cxn modelId="{0B16F9BF-C958-421F-9CB9-D8FB0BD386CD}" type="presParOf" srcId="{126DF9B1-30A1-4F0E-943F-7EA018823D50}" destId="{90DEE6B6-C779-45A8-B0BC-27A1B83C8E4A}" srcOrd="1" destOrd="0" presId="urn:microsoft.com/office/officeart/2005/8/layout/orgChart1"/>
    <dgm:cxn modelId="{F47336B4-80B0-41A4-8BFC-9E7F5EBCB9DA}" type="presParOf" srcId="{3120E557-0D63-46A0-A531-FD6529EB85A6}" destId="{FCCD44FD-5FE0-4978-BEFA-4B54682D0A1E}" srcOrd="1" destOrd="0" presId="urn:microsoft.com/office/officeart/2005/8/layout/orgChart1"/>
    <dgm:cxn modelId="{57BC9E9D-53D8-4F6A-9D59-80CEC33F3E3E}" type="presParOf" srcId="{3120E557-0D63-46A0-A531-FD6529EB85A6}" destId="{7DCDDD0B-F1D8-4A71-B916-3F0FA23DD7F6}" srcOrd="2" destOrd="0" presId="urn:microsoft.com/office/officeart/2005/8/layout/orgChart1"/>
    <dgm:cxn modelId="{9819742A-D51A-4817-BFB3-ED32B780D953}" type="presParOf" srcId="{8AB078F1-4FBB-4D24-982D-88E133E5133A}" destId="{FFBF108F-4F8C-412C-A0FA-3EA92EB9BCD3}" srcOrd="2" destOrd="0" presId="urn:microsoft.com/office/officeart/2005/8/layout/orgChart1"/>
    <dgm:cxn modelId="{1E6C29F8-5BD6-4789-8F73-48773F831342}" type="presParOf" srcId="{7F8E445A-F6F4-43EA-B559-BA145ECC4945}" destId="{05E05CF8-C811-4DA3-BACA-6CFBE5CA9B87}" srcOrd="2" destOrd="0" presId="urn:microsoft.com/office/officeart/2005/8/layout/orgChart1"/>
    <dgm:cxn modelId="{9FD84481-42E2-4EB2-A775-987DB5DBFA13}" type="presParOf" srcId="{7F8E445A-F6F4-43EA-B559-BA145ECC4945}" destId="{FE8859FB-17E3-45E2-833D-B0A56407D3B2}" srcOrd="3" destOrd="0" presId="urn:microsoft.com/office/officeart/2005/8/layout/orgChart1"/>
    <dgm:cxn modelId="{6949F782-9242-46E9-9ADD-726681228FEF}" type="presParOf" srcId="{FE8859FB-17E3-45E2-833D-B0A56407D3B2}" destId="{4E89709E-E583-4943-8926-E454CB1DCF1B}" srcOrd="0" destOrd="0" presId="urn:microsoft.com/office/officeart/2005/8/layout/orgChart1"/>
    <dgm:cxn modelId="{D06FBC1D-9DDD-4B6D-B053-816D4780D455}" type="presParOf" srcId="{4E89709E-E583-4943-8926-E454CB1DCF1B}" destId="{A6A3C819-5BD8-4EC7-B82E-89D6533A90D2}" srcOrd="0" destOrd="0" presId="urn:microsoft.com/office/officeart/2005/8/layout/orgChart1"/>
    <dgm:cxn modelId="{5D8ABF3B-E384-45B1-A485-461C7077E52B}" type="presParOf" srcId="{4E89709E-E583-4943-8926-E454CB1DCF1B}" destId="{261D99E4-02D7-4CDD-A343-8E1D3F15AF42}" srcOrd="1" destOrd="0" presId="urn:microsoft.com/office/officeart/2005/8/layout/orgChart1"/>
    <dgm:cxn modelId="{73F8F892-2CBB-4D1C-A78C-C8441B6EB381}" type="presParOf" srcId="{FE8859FB-17E3-45E2-833D-B0A56407D3B2}" destId="{015FF10A-F831-4B3B-9719-76B591EB4E75}" srcOrd="1" destOrd="0" presId="urn:microsoft.com/office/officeart/2005/8/layout/orgChart1"/>
    <dgm:cxn modelId="{435CCC1B-4505-4EB2-BB74-B0D6FB1BC96E}" type="presParOf" srcId="{015FF10A-F831-4B3B-9719-76B591EB4E75}" destId="{CA8AF9E6-5D3C-48A8-88E2-3F88144DAF33}" srcOrd="0" destOrd="0" presId="urn:microsoft.com/office/officeart/2005/8/layout/orgChart1"/>
    <dgm:cxn modelId="{8DA3EF7D-94F7-428D-A23F-2D03AD6A162A}" type="presParOf" srcId="{015FF10A-F831-4B3B-9719-76B591EB4E75}" destId="{B559E471-C5D4-44D3-809D-770D5695D7C0}" srcOrd="1" destOrd="0" presId="urn:microsoft.com/office/officeart/2005/8/layout/orgChart1"/>
    <dgm:cxn modelId="{A92FC81A-EA83-48FF-9FC2-B1E45BAD7E0F}" type="presParOf" srcId="{B559E471-C5D4-44D3-809D-770D5695D7C0}" destId="{1C6ADADC-EE58-4F0B-BB35-FCDB2435C7D9}" srcOrd="0" destOrd="0" presId="urn:microsoft.com/office/officeart/2005/8/layout/orgChart1"/>
    <dgm:cxn modelId="{AC45E557-E6C5-4EBB-B9B2-2984633270EC}" type="presParOf" srcId="{1C6ADADC-EE58-4F0B-BB35-FCDB2435C7D9}" destId="{BA05BAED-E60B-484F-B5CE-D6DEC64D5EA8}" srcOrd="0" destOrd="0" presId="urn:microsoft.com/office/officeart/2005/8/layout/orgChart1"/>
    <dgm:cxn modelId="{5FD6CD9A-1622-4285-8090-E84BF7DE6DF9}" type="presParOf" srcId="{1C6ADADC-EE58-4F0B-BB35-FCDB2435C7D9}" destId="{A149D470-E1EF-4713-9AA3-EA55428AA49F}" srcOrd="1" destOrd="0" presId="urn:microsoft.com/office/officeart/2005/8/layout/orgChart1"/>
    <dgm:cxn modelId="{2BCCB15B-4B56-4BD1-BB44-FE8DA1A1C00D}" type="presParOf" srcId="{B559E471-C5D4-44D3-809D-770D5695D7C0}" destId="{B27ECE52-4393-463A-8753-FDB8C4757536}" srcOrd="1" destOrd="0" presId="urn:microsoft.com/office/officeart/2005/8/layout/orgChart1"/>
    <dgm:cxn modelId="{2E4E24C3-4806-4274-8A8F-81D200B00025}" type="presParOf" srcId="{B559E471-C5D4-44D3-809D-770D5695D7C0}" destId="{9DFFA5BE-B0B6-4257-8F72-3AF8C03AA9AF}" srcOrd="2" destOrd="0" presId="urn:microsoft.com/office/officeart/2005/8/layout/orgChart1"/>
    <dgm:cxn modelId="{52B1222C-3E15-436D-90CA-0FD5D127E0A7}" type="presParOf" srcId="{FE8859FB-17E3-45E2-833D-B0A56407D3B2}" destId="{8E2B067A-28B0-4622-930F-31AC6A7A137A}" srcOrd="2" destOrd="0" presId="urn:microsoft.com/office/officeart/2005/8/layout/orgChart1"/>
    <dgm:cxn modelId="{341293BE-70F4-44E5-B0A5-B8F06E5A36E0}" type="presParOf" srcId="{9FC9D5A4-A28F-4831-8AA2-ED88A3833A8E}" destId="{D405C4D9-285C-4A4E-980F-41009EC7052C}" srcOrd="2" destOrd="0" presId="urn:microsoft.com/office/officeart/2005/8/layout/orgChart1"/>
    <dgm:cxn modelId="{77088089-9B39-4F5C-8612-6397E0ABD9F2}" type="presParOf" srcId="{92A2CA8C-3112-4FAB-8630-73518FE62A9D}" destId="{743EEE13-2AD3-4898-9736-CEEB252459A8}" srcOrd="2" destOrd="0" presId="urn:microsoft.com/office/officeart/2005/8/layout/orgChart1"/>
    <dgm:cxn modelId="{A41E3705-1CAB-4709-889C-28CE5FB87E3E}" type="presParOf" srcId="{92A2CA8C-3112-4FAB-8630-73518FE62A9D}" destId="{E9DD0B57-7C1F-4AF7-A6A5-7C04BCA1B5DD}" srcOrd="3" destOrd="0" presId="urn:microsoft.com/office/officeart/2005/8/layout/orgChart1"/>
    <dgm:cxn modelId="{FA1FBC5D-3BE4-4BFE-8217-08DFB3FF0889}" type="presParOf" srcId="{E9DD0B57-7C1F-4AF7-A6A5-7C04BCA1B5DD}" destId="{AFC46494-FEA8-4A3E-B6F7-A950719B6BDB}" srcOrd="0" destOrd="0" presId="urn:microsoft.com/office/officeart/2005/8/layout/orgChart1"/>
    <dgm:cxn modelId="{DAB56EC8-26BD-41D7-8B9E-8C7F963DAC7F}" type="presParOf" srcId="{AFC46494-FEA8-4A3E-B6F7-A950719B6BDB}" destId="{DB4A1B95-A2CB-4110-9C05-A139A646F64D}" srcOrd="0" destOrd="0" presId="urn:microsoft.com/office/officeart/2005/8/layout/orgChart1"/>
    <dgm:cxn modelId="{4FFE93FD-3493-4708-AC1D-421EC3D4D09A}" type="presParOf" srcId="{AFC46494-FEA8-4A3E-B6F7-A950719B6BDB}" destId="{DE300918-1006-49D4-A618-69ED79C9EB7D}" srcOrd="1" destOrd="0" presId="urn:microsoft.com/office/officeart/2005/8/layout/orgChart1"/>
    <dgm:cxn modelId="{F71186FC-F7E3-46F8-A6D5-F6427BD1800B}" type="presParOf" srcId="{E9DD0B57-7C1F-4AF7-A6A5-7C04BCA1B5DD}" destId="{3365B1E8-5C1F-4B9A-8B06-C5CFEDC454EA}" srcOrd="1" destOrd="0" presId="urn:microsoft.com/office/officeart/2005/8/layout/orgChart1"/>
    <dgm:cxn modelId="{F1BCE5EA-0B7D-43C0-B171-B175F1D4AC4E}" type="presParOf" srcId="{3365B1E8-5C1F-4B9A-8B06-C5CFEDC454EA}" destId="{05A1DD22-3E41-4B52-9355-1303563D5D45}" srcOrd="0" destOrd="0" presId="urn:microsoft.com/office/officeart/2005/8/layout/orgChart1"/>
    <dgm:cxn modelId="{E75FA1A9-289B-45C5-88A3-AD83BB7CA0AC}" type="presParOf" srcId="{3365B1E8-5C1F-4B9A-8B06-C5CFEDC454EA}" destId="{5260033A-9BA8-43E9-9221-8C47BC11A162}" srcOrd="1" destOrd="0" presId="urn:microsoft.com/office/officeart/2005/8/layout/orgChart1"/>
    <dgm:cxn modelId="{0CC1E7F4-718D-4C70-95F7-FF7877EE22B5}" type="presParOf" srcId="{5260033A-9BA8-43E9-9221-8C47BC11A162}" destId="{25EEC582-0D52-4C6E-9D56-9017248E2A48}" srcOrd="0" destOrd="0" presId="urn:microsoft.com/office/officeart/2005/8/layout/orgChart1"/>
    <dgm:cxn modelId="{D0F819DC-743D-4B29-9679-E0A889949F65}" type="presParOf" srcId="{25EEC582-0D52-4C6E-9D56-9017248E2A48}" destId="{01572235-ED09-446C-B7E7-A2B435030960}" srcOrd="0" destOrd="0" presId="urn:microsoft.com/office/officeart/2005/8/layout/orgChart1"/>
    <dgm:cxn modelId="{8F942B9B-0BBA-434C-BBFB-4F97E2505656}" type="presParOf" srcId="{25EEC582-0D52-4C6E-9D56-9017248E2A48}" destId="{AAAFB200-F5C3-4BAE-A388-B0B07E39285D}" srcOrd="1" destOrd="0" presId="urn:microsoft.com/office/officeart/2005/8/layout/orgChart1"/>
    <dgm:cxn modelId="{9292FADF-0AA0-4CD6-9DF0-7206527E82DC}" type="presParOf" srcId="{5260033A-9BA8-43E9-9221-8C47BC11A162}" destId="{E364FC55-3213-4581-BAF6-C00112E5F34B}" srcOrd="1" destOrd="0" presId="urn:microsoft.com/office/officeart/2005/8/layout/orgChart1"/>
    <dgm:cxn modelId="{E5A78654-A9C5-4CE6-8554-C2205DF5F241}" type="presParOf" srcId="{E364FC55-3213-4581-BAF6-C00112E5F34B}" destId="{96308ABF-E7FB-48B8-B0FF-C3A9275F2853}" srcOrd="0" destOrd="0" presId="urn:microsoft.com/office/officeart/2005/8/layout/orgChart1"/>
    <dgm:cxn modelId="{B6D40DDB-DEF8-432E-BB28-6D670F83BADE}" type="presParOf" srcId="{E364FC55-3213-4581-BAF6-C00112E5F34B}" destId="{1FA6A819-B602-437C-B4AA-B16A7A39C1FD}" srcOrd="1" destOrd="0" presId="urn:microsoft.com/office/officeart/2005/8/layout/orgChart1"/>
    <dgm:cxn modelId="{9E6A4EBD-7889-4481-92CD-0AD8FFF3E56D}" type="presParOf" srcId="{1FA6A819-B602-437C-B4AA-B16A7A39C1FD}" destId="{CF493D76-7A0F-43E8-B39F-79C0911B4168}" srcOrd="0" destOrd="0" presId="urn:microsoft.com/office/officeart/2005/8/layout/orgChart1"/>
    <dgm:cxn modelId="{65412F7E-729F-4D52-AB7F-4BD5D1A66013}" type="presParOf" srcId="{CF493D76-7A0F-43E8-B39F-79C0911B4168}" destId="{A6E3F080-2AF4-49EE-B3DE-DD178A2B6275}" srcOrd="0" destOrd="0" presId="urn:microsoft.com/office/officeart/2005/8/layout/orgChart1"/>
    <dgm:cxn modelId="{0678EE1D-D681-4FB5-8D5B-818A9200B2E0}" type="presParOf" srcId="{CF493D76-7A0F-43E8-B39F-79C0911B4168}" destId="{DE006C54-B3E8-4696-AEB0-9D8291DB8CF0}" srcOrd="1" destOrd="0" presId="urn:microsoft.com/office/officeart/2005/8/layout/orgChart1"/>
    <dgm:cxn modelId="{5A8A5F90-EC0C-4AF3-B904-C663091B28F1}" type="presParOf" srcId="{1FA6A819-B602-437C-B4AA-B16A7A39C1FD}" destId="{3B19A26C-4CF4-414B-8C69-4A10AAB57B18}" srcOrd="1" destOrd="0" presId="urn:microsoft.com/office/officeart/2005/8/layout/orgChart1"/>
    <dgm:cxn modelId="{8D314C7A-A064-4492-9173-3B22F7208EDB}" type="presParOf" srcId="{1FA6A819-B602-437C-B4AA-B16A7A39C1FD}" destId="{17F24180-4572-45A5-AAC8-D2BA052EA97D}" srcOrd="2" destOrd="0" presId="urn:microsoft.com/office/officeart/2005/8/layout/orgChart1"/>
    <dgm:cxn modelId="{D1884572-2DDD-4B1D-9FFA-BFA3A1666B1A}" type="presParOf" srcId="{5260033A-9BA8-43E9-9221-8C47BC11A162}" destId="{7DC75B67-3D82-4FD3-94E1-CB44E2A9713B}" srcOrd="2" destOrd="0" presId="urn:microsoft.com/office/officeart/2005/8/layout/orgChart1"/>
    <dgm:cxn modelId="{7ECF75E2-069E-47E2-A226-EAF846E9DD5B}" type="presParOf" srcId="{3365B1E8-5C1F-4B9A-8B06-C5CFEDC454EA}" destId="{5F4F1439-EB36-4BBD-AD3C-113E80152C66}" srcOrd="2" destOrd="0" presId="urn:microsoft.com/office/officeart/2005/8/layout/orgChart1"/>
    <dgm:cxn modelId="{1FE11FAA-7C9B-4071-AA2F-0CF381882F90}" type="presParOf" srcId="{3365B1E8-5C1F-4B9A-8B06-C5CFEDC454EA}" destId="{EAEDDC42-EF13-4862-A1DC-E27FA3459F38}" srcOrd="3" destOrd="0" presId="urn:microsoft.com/office/officeart/2005/8/layout/orgChart1"/>
    <dgm:cxn modelId="{58DE5DC1-ABB2-490F-8BCD-7AC0316B097E}" type="presParOf" srcId="{EAEDDC42-EF13-4862-A1DC-E27FA3459F38}" destId="{10ADACB3-41AA-44BC-BCF0-D609FBFE1C3C}" srcOrd="0" destOrd="0" presId="urn:microsoft.com/office/officeart/2005/8/layout/orgChart1"/>
    <dgm:cxn modelId="{8869BD41-1661-4821-8650-887788037F42}" type="presParOf" srcId="{10ADACB3-41AA-44BC-BCF0-D609FBFE1C3C}" destId="{08DFBFF0-BA10-42B4-87DE-9EAD1C2A73EF}" srcOrd="0" destOrd="0" presId="urn:microsoft.com/office/officeart/2005/8/layout/orgChart1"/>
    <dgm:cxn modelId="{8B50010E-A070-4C21-91F8-4E5F9A363871}" type="presParOf" srcId="{10ADACB3-41AA-44BC-BCF0-D609FBFE1C3C}" destId="{DFC43D6E-31FC-4A00-BEE4-736C4A5B130D}" srcOrd="1" destOrd="0" presId="urn:microsoft.com/office/officeart/2005/8/layout/orgChart1"/>
    <dgm:cxn modelId="{F3ADB184-E238-4C73-B130-034E5CD0F606}" type="presParOf" srcId="{EAEDDC42-EF13-4862-A1DC-E27FA3459F38}" destId="{8FA959E2-48CB-4346-903A-418549AF4187}" srcOrd="1" destOrd="0" presId="urn:microsoft.com/office/officeart/2005/8/layout/orgChart1"/>
    <dgm:cxn modelId="{9212ACDC-AD6A-45C2-9566-E7D6E74DEB46}" type="presParOf" srcId="{8FA959E2-48CB-4346-903A-418549AF4187}" destId="{36E90C47-A929-4DBF-84DA-E1457E3FCB2B}" srcOrd="0" destOrd="0" presId="urn:microsoft.com/office/officeart/2005/8/layout/orgChart1"/>
    <dgm:cxn modelId="{576DC27F-999C-4207-A18F-C77235467A06}" type="presParOf" srcId="{8FA959E2-48CB-4346-903A-418549AF4187}" destId="{6206903D-A81F-4463-AA86-3434085E505B}" srcOrd="1" destOrd="0" presId="urn:microsoft.com/office/officeart/2005/8/layout/orgChart1"/>
    <dgm:cxn modelId="{E65D96D0-41A8-4FD7-A8C1-F8DB244ECD4B}" type="presParOf" srcId="{6206903D-A81F-4463-AA86-3434085E505B}" destId="{FD1F6F99-20F8-4763-B6E0-DA09B04CCCDE}" srcOrd="0" destOrd="0" presId="urn:microsoft.com/office/officeart/2005/8/layout/orgChart1"/>
    <dgm:cxn modelId="{20ED5B71-3737-4B38-9641-DF909CF02F1E}" type="presParOf" srcId="{FD1F6F99-20F8-4763-B6E0-DA09B04CCCDE}" destId="{B6BB9D42-FB80-4E3C-A256-407B0E8457DE}" srcOrd="0" destOrd="0" presId="urn:microsoft.com/office/officeart/2005/8/layout/orgChart1"/>
    <dgm:cxn modelId="{9A5573A4-D837-4DC7-884F-1AAEF2B064A9}" type="presParOf" srcId="{FD1F6F99-20F8-4763-B6E0-DA09B04CCCDE}" destId="{52DEF784-430B-4F6C-89C0-A012762870BB}" srcOrd="1" destOrd="0" presId="urn:microsoft.com/office/officeart/2005/8/layout/orgChart1"/>
    <dgm:cxn modelId="{BD4596C6-3396-4CDA-8865-15BA77E4BDF3}" type="presParOf" srcId="{6206903D-A81F-4463-AA86-3434085E505B}" destId="{FB7ACA0B-9920-4C57-870A-E9F6B882E082}" srcOrd="1" destOrd="0" presId="urn:microsoft.com/office/officeart/2005/8/layout/orgChart1"/>
    <dgm:cxn modelId="{28220031-BB64-44F2-B6E0-3F4C5BBE8920}" type="presParOf" srcId="{6206903D-A81F-4463-AA86-3434085E505B}" destId="{2382024E-3D8E-449C-AC52-445CD706B489}" srcOrd="2" destOrd="0" presId="urn:microsoft.com/office/officeart/2005/8/layout/orgChart1"/>
    <dgm:cxn modelId="{20A78209-6702-489A-89AB-EEBE79F94172}" type="presParOf" srcId="{EAEDDC42-EF13-4862-A1DC-E27FA3459F38}" destId="{7D826E85-DC5F-4029-BE1C-1546F872A641}" srcOrd="2" destOrd="0" presId="urn:microsoft.com/office/officeart/2005/8/layout/orgChart1"/>
    <dgm:cxn modelId="{DEC6696B-E0B7-4598-A610-0569A0AE6064}" type="presParOf" srcId="{E9DD0B57-7C1F-4AF7-A6A5-7C04BCA1B5DD}" destId="{4E208CA1-66B5-4B1F-B108-640DDB8E5CDC}" srcOrd="2" destOrd="0" presId="urn:microsoft.com/office/officeart/2005/8/layout/orgChart1"/>
    <dgm:cxn modelId="{BF45C4D9-C88C-401C-8140-4BA55353EC7A}" type="presParOf" srcId="{E09F3B84-BFC6-4933-A4BF-FC0716225BB7}" destId="{946CC8C7-0BD4-4EA5-9B7D-F6023C8C55E5}" srcOrd="2" destOrd="0" presId="urn:microsoft.com/office/officeart/2005/8/layout/orgChart1"/>
    <dgm:cxn modelId="{58001773-B7D6-4857-95E2-4CA4BCCCDC45}" type="presParOf" srcId="{946CC8C7-0BD4-4EA5-9B7D-F6023C8C55E5}" destId="{57EA84A8-96CF-461A-9B46-B1BD0E629136}" srcOrd="0" destOrd="0" presId="urn:microsoft.com/office/officeart/2005/8/layout/orgChart1"/>
    <dgm:cxn modelId="{9946437D-AB6E-41A6-9BB7-125FC4F7797D}" type="presParOf" srcId="{946CC8C7-0BD4-4EA5-9B7D-F6023C8C55E5}" destId="{6B3C54D0-3248-4BD3-9FA0-17B474CB3693}" srcOrd="1" destOrd="0" presId="urn:microsoft.com/office/officeart/2005/8/layout/orgChart1"/>
    <dgm:cxn modelId="{66B6BA72-0F17-4558-8176-B8052DD6E611}" type="presParOf" srcId="{6B3C54D0-3248-4BD3-9FA0-17B474CB3693}" destId="{FAF14F8F-7D95-4F13-B4EF-9B4B484FBB3D}" srcOrd="0" destOrd="0" presId="urn:microsoft.com/office/officeart/2005/8/layout/orgChart1"/>
    <dgm:cxn modelId="{4C76D996-A634-454A-8265-02E08A4EEE60}" type="presParOf" srcId="{FAF14F8F-7D95-4F13-B4EF-9B4B484FBB3D}" destId="{F6E05DB9-FCDC-4B8B-92A1-E8C8CC98C851}" srcOrd="0" destOrd="0" presId="urn:microsoft.com/office/officeart/2005/8/layout/orgChart1"/>
    <dgm:cxn modelId="{4E7CB4E1-E6C4-4DF3-8D21-FA5122B1145B}" type="presParOf" srcId="{FAF14F8F-7D95-4F13-B4EF-9B4B484FBB3D}" destId="{C3E992B6-250B-4803-B953-076B328527E6}" srcOrd="1" destOrd="0" presId="urn:microsoft.com/office/officeart/2005/8/layout/orgChart1"/>
    <dgm:cxn modelId="{6A65AE3C-033F-4E14-8CC5-4E637861FABB}" type="presParOf" srcId="{6B3C54D0-3248-4BD3-9FA0-17B474CB3693}" destId="{03446537-FFBA-423E-B865-4175F0D9761D}" srcOrd="1" destOrd="0" presId="urn:microsoft.com/office/officeart/2005/8/layout/orgChart1"/>
    <dgm:cxn modelId="{22BB26E5-4C07-4B5B-AC64-C77190436352}" type="presParOf" srcId="{6B3C54D0-3248-4BD3-9FA0-17B474CB3693}" destId="{C9DF353F-7B26-4953-805F-179ED3A164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29C6D-02A8-4870-B418-88425EB6DA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2BD7729-15B5-4C1D-B00B-A7E42AF0D65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MINC</a:t>
          </a:r>
        </a:p>
      </dgm:t>
    </dgm:pt>
    <dgm:pt modelId="{44B123FD-F51A-40D4-A131-B86198485BE7}" type="parTrans" cxnId="{A06090A4-FAAE-4A28-8FB4-E70A6222A243}">
      <dgm:prSet/>
      <dgm:spPr/>
      <dgm:t>
        <a:bodyPr/>
        <a:lstStyle/>
        <a:p>
          <a:endParaRPr lang="pt-BR"/>
        </a:p>
      </dgm:t>
    </dgm:pt>
    <dgm:pt modelId="{66D2331D-46EC-4C4E-B765-1D986EA11967}" type="sibTrans" cxnId="{A06090A4-FAAE-4A28-8FB4-E70A6222A243}">
      <dgm:prSet/>
      <dgm:spPr/>
      <dgm:t>
        <a:bodyPr/>
        <a:lstStyle/>
        <a:p>
          <a:endParaRPr lang="pt-BR"/>
        </a:p>
      </dgm:t>
    </dgm:pt>
    <dgm:pt modelId="{C05E0A93-E1A1-4FA8-90FF-09FAA7EA98E9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Fisiatria/</a:t>
          </a:r>
        </a:p>
        <a:p>
          <a:r>
            <a:rPr lang="pt-BR" dirty="0"/>
            <a:t>Fisioterapia</a:t>
          </a:r>
        </a:p>
      </dgm:t>
    </dgm:pt>
    <dgm:pt modelId="{937DA67E-50CF-4CDB-899A-5FC2389D998A}" type="parTrans" cxnId="{165AE168-43C0-4FA1-AAD8-C0103B524CCA}">
      <dgm:prSet/>
      <dgm:spPr/>
      <dgm:t>
        <a:bodyPr/>
        <a:lstStyle/>
        <a:p>
          <a:endParaRPr lang="pt-BR"/>
        </a:p>
      </dgm:t>
    </dgm:pt>
    <dgm:pt modelId="{F10E093A-6AEC-4B71-9296-86D3F2EB5BD0}" type="sibTrans" cxnId="{165AE168-43C0-4FA1-AAD8-C0103B524CCA}">
      <dgm:prSet/>
      <dgm:spPr/>
      <dgm:t>
        <a:bodyPr/>
        <a:lstStyle/>
        <a:p>
          <a:endParaRPr lang="pt-BR"/>
        </a:p>
      </dgm:t>
    </dgm:pt>
    <dgm:pt modelId="{FB43653A-EC45-4913-A85A-E3D535A0396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Oftalmologia</a:t>
          </a:r>
        </a:p>
      </dgm:t>
    </dgm:pt>
    <dgm:pt modelId="{8083E039-10FB-45BB-B2F9-51C53136C021}" type="parTrans" cxnId="{BBB785BB-ED2E-4262-9509-201B6F1F83A0}">
      <dgm:prSet/>
      <dgm:spPr/>
      <dgm:t>
        <a:bodyPr/>
        <a:lstStyle/>
        <a:p>
          <a:endParaRPr lang="pt-BR"/>
        </a:p>
      </dgm:t>
    </dgm:pt>
    <dgm:pt modelId="{686E594F-6031-49CC-82EB-C215818C3B7E}" type="sibTrans" cxnId="{BBB785BB-ED2E-4262-9509-201B6F1F83A0}">
      <dgm:prSet/>
      <dgm:spPr/>
      <dgm:t>
        <a:bodyPr/>
        <a:lstStyle/>
        <a:p>
          <a:endParaRPr lang="pt-BR"/>
        </a:p>
      </dgm:t>
    </dgm:pt>
    <dgm:pt modelId="{5073F83C-E471-4A5C-BCEB-0360E5DFF98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 err="1"/>
            <a:t>Fono</a:t>
          </a:r>
          <a:r>
            <a:rPr lang="pt-BR" dirty="0"/>
            <a:t> (CCP)</a:t>
          </a:r>
        </a:p>
      </dgm:t>
    </dgm:pt>
    <dgm:pt modelId="{316D3894-5F2B-4123-B17D-ECF1F018027B}" type="parTrans" cxnId="{1910A425-6F78-4133-B27F-C49019D0C117}">
      <dgm:prSet/>
      <dgm:spPr/>
      <dgm:t>
        <a:bodyPr/>
        <a:lstStyle/>
        <a:p>
          <a:endParaRPr lang="pt-BR"/>
        </a:p>
      </dgm:t>
    </dgm:pt>
    <dgm:pt modelId="{11B51B3D-C3A4-40F0-8C45-8FC944A01337}" type="sibTrans" cxnId="{1910A425-6F78-4133-B27F-C49019D0C117}">
      <dgm:prSet/>
      <dgm:spPr/>
      <dgm:t>
        <a:bodyPr/>
        <a:lstStyle/>
        <a:p>
          <a:endParaRPr lang="pt-BR"/>
        </a:p>
      </dgm:t>
    </dgm:pt>
    <dgm:pt modelId="{A37E95B8-D309-4A1A-9786-F9CDDBB52299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Imunologia</a:t>
          </a:r>
        </a:p>
      </dgm:t>
    </dgm:pt>
    <dgm:pt modelId="{E7A18179-C943-4552-B0D1-4C44ACEC5448}" type="parTrans" cxnId="{DDC7E196-C851-4E2F-A760-E9476FDF957E}">
      <dgm:prSet/>
      <dgm:spPr/>
      <dgm:t>
        <a:bodyPr/>
        <a:lstStyle/>
        <a:p>
          <a:endParaRPr lang="pt-BR"/>
        </a:p>
      </dgm:t>
    </dgm:pt>
    <dgm:pt modelId="{77DA06A4-4C16-44C8-A830-D0743C054BDC}" type="sibTrans" cxnId="{DDC7E196-C851-4E2F-A760-E9476FDF957E}">
      <dgm:prSet/>
      <dgm:spPr/>
      <dgm:t>
        <a:bodyPr/>
        <a:lstStyle/>
        <a:p>
          <a:endParaRPr lang="pt-BR"/>
        </a:p>
      </dgm:t>
    </dgm:pt>
    <dgm:pt modelId="{D25877DA-4B6F-44A9-9545-E2F3E9B0228F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Cardiologia</a:t>
          </a:r>
        </a:p>
      </dgm:t>
    </dgm:pt>
    <dgm:pt modelId="{589C5E81-108E-4514-9BB5-2B09B07488B2}" type="parTrans" cxnId="{0A5FAEDA-34A1-4AAE-830D-A2D5CC69BECB}">
      <dgm:prSet/>
      <dgm:spPr/>
      <dgm:t>
        <a:bodyPr/>
        <a:lstStyle/>
        <a:p>
          <a:endParaRPr lang="pt-BR"/>
        </a:p>
      </dgm:t>
    </dgm:pt>
    <dgm:pt modelId="{076936D6-94D2-488F-A49A-16EFE414DF6D}" type="sibTrans" cxnId="{0A5FAEDA-34A1-4AAE-830D-A2D5CC69BECB}">
      <dgm:prSet/>
      <dgm:spPr/>
      <dgm:t>
        <a:bodyPr/>
        <a:lstStyle/>
        <a:p>
          <a:endParaRPr lang="pt-BR"/>
        </a:p>
      </dgm:t>
    </dgm:pt>
    <dgm:pt modelId="{453FA7E0-6545-4DA6-9F15-9C2BBB518D68}" type="pres">
      <dgm:prSet presAssocID="{AC029C6D-02A8-4870-B418-88425EB6DA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31171C-4001-4BDD-B19A-817A15B89D9D}" type="pres">
      <dgm:prSet presAssocID="{62BD7729-15B5-4C1D-B00B-A7E42AF0D65E}" presName="hierRoot1" presStyleCnt="0">
        <dgm:presLayoutVars>
          <dgm:hierBranch val="init"/>
        </dgm:presLayoutVars>
      </dgm:prSet>
      <dgm:spPr/>
    </dgm:pt>
    <dgm:pt modelId="{91AA4D18-6531-4A6E-A00E-F5D7E3ECBE05}" type="pres">
      <dgm:prSet presAssocID="{62BD7729-15B5-4C1D-B00B-A7E42AF0D65E}" presName="rootComposite1" presStyleCnt="0"/>
      <dgm:spPr/>
    </dgm:pt>
    <dgm:pt modelId="{740075BB-977C-45E6-8987-5052A5519EA0}" type="pres">
      <dgm:prSet presAssocID="{62BD7729-15B5-4C1D-B00B-A7E42AF0D65E}" presName="rootText1" presStyleLbl="node0" presStyleIdx="0" presStyleCnt="1" custLinFactNeighborX="0" custLinFactNeighborY="-87235">
        <dgm:presLayoutVars>
          <dgm:chPref val="3"/>
        </dgm:presLayoutVars>
      </dgm:prSet>
      <dgm:spPr/>
    </dgm:pt>
    <dgm:pt modelId="{5CC57165-62CD-4D35-AEA5-374D65CCB9EA}" type="pres">
      <dgm:prSet presAssocID="{62BD7729-15B5-4C1D-B00B-A7E42AF0D65E}" presName="rootConnector1" presStyleLbl="node1" presStyleIdx="0" presStyleCnt="0"/>
      <dgm:spPr/>
    </dgm:pt>
    <dgm:pt modelId="{E24C6DB9-EC98-43D2-BBA6-8A5D37E5AAB4}" type="pres">
      <dgm:prSet presAssocID="{62BD7729-15B5-4C1D-B00B-A7E42AF0D65E}" presName="hierChild2" presStyleCnt="0"/>
      <dgm:spPr/>
    </dgm:pt>
    <dgm:pt modelId="{C0202C5B-83E9-4D46-915A-7F2AE9897417}" type="pres">
      <dgm:prSet presAssocID="{937DA67E-50CF-4CDB-899A-5FC2389D998A}" presName="Name37" presStyleLbl="parChTrans1D2" presStyleIdx="0" presStyleCnt="5"/>
      <dgm:spPr/>
    </dgm:pt>
    <dgm:pt modelId="{437FFFA8-349A-477D-A239-2C6445C2A735}" type="pres">
      <dgm:prSet presAssocID="{C05E0A93-E1A1-4FA8-90FF-09FAA7EA98E9}" presName="hierRoot2" presStyleCnt="0">
        <dgm:presLayoutVars>
          <dgm:hierBranch val="init"/>
        </dgm:presLayoutVars>
      </dgm:prSet>
      <dgm:spPr/>
    </dgm:pt>
    <dgm:pt modelId="{8DC65262-25E4-4C38-8578-E3ED257F4DF0}" type="pres">
      <dgm:prSet presAssocID="{C05E0A93-E1A1-4FA8-90FF-09FAA7EA98E9}" presName="rootComposite" presStyleCnt="0"/>
      <dgm:spPr/>
    </dgm:pt>
    <dgm:pt modelId="{EEE1D2ED-402F-4E23-94CF-567C5A3C2901}" type="pres">
      <dgm:prSet presAssocID="{C05E0A93-E1A1-4FA8-90FF-09FAA7EA98E9}" presName="rootText" presStyleLbl="node2" presStyleIdx="0" presStyleCnt="5">
        <dgm:presLayoutVars>
          <dgm:chPref val="3"/>
        </dgm:presLayoutVars>
      </dgm:prSet>
      <dgm:spPr/>
    </dgm:pt>
    <dgm:pt modelId="{3B1064FF-1C31-4C15-9034-960FEFBFAD7F}" type="pres">
      <dgm:prSet presAssocID="{C05E0A93-E1A1-4FA8-90FF-09FAA7EA98E9}" presName="rootConnector" presStyleLbl="node2" presStyleIdx="0" presStyleCnt="5"/>
      <dgm:spPr/>
    </dgm:pt>
    <dgm:pt modelId="{BFCBFC08-BA38-4797-8B69-3881E1C438F0}" type="pres">
      <dgm:prSet presAssocID="{C05E0A93-E1A1-4FA8-90FF-09FAA7EA98E9}" presName="hierChild4" presStyleCnt="0"/>
      <dgm:spPr/>
    </dgm:pt>
    <dgm:pt modelId="{C413ADF2-7FFC-4E48-AF8F-22784F55DD93}" type="pres">
      <dgm:prSet presAssocID="{C05E0A93-E1A1-4FA8-90FF-09FAA7EA98E9}" presName="hierChild5" presStyleCnt="0"/>
      <dgm:spPr/>
    </dgm:pt>
    <dgm:pt modelId="{EE98A50B-2D36-4006-9CB7-07BDEE5AA771}" type="pres">
      <dgm:prSet presAssocID="{8083E039-10FB-45BB-B2F9-51C53136C021}" presName="Name37" presStyleLbl="parChTrans1D2" presStyleIdx="1" presStyleCnt="5"/>
      <dgm:spPr/>
    </dgm:pt>
    <dgm:pt modelId="{E0E26846-42A7-44E7-85CF-1BE1FB9AEEFA}" type="pres">
      <dgm:prSet presAssocID="{FB43653A-EC45-4913-A85A-E3D535A03961}" presName="hierRoot2" presStyleCnt="0">
        <dgm:presLayoutVars>
          <dgm:hierBranch val="init"/>
        </dgm:presLayoutVars>
      </dgm:prSet>
      <dgm:spPr/>
    </dgm:pt>
    <dgm:pt modelId="{204CD473-0F58-4AA7-9BF5-0087C94A4575}" type="pres">
      <dgm:prSet presAssocID="{FB43653A-EC45-4913-A85A-E3D535A03961}" presName="rootComposite" presStyleCnt="0"/>
      <dgm:spPr/>
    </dgm:pt>
    <dgm:pt modelId="{57F89537-EFC0-4C45-A604-93609B8D83CF}" type="pres">
      <dgm:prSet presAssocID="{FB43653A-EC45-4913-A85A-E3D535A03961}" presName="rootText" presStyleLbl="node2" presStyleIdx="1" presStyleCnt="5">
        <dgm:presLayoutVars>
          <dgm:chPref val="3"/>
        </dgm:presLayoutVars>
      </dgm:prSet>
      <dgm:spPr/>
    </dgm:pt>
    <dgm:pt modelId="{63EFA9E6-D39F-4BF1-8628-B09EF7E6768E}" type="pres">
      <dgm:prSet presAssocID="{FB43653A-EC45-4913-A85A-E3D535A03961}" presName="rootConnector" presStyleLbl="node2" presStyleIdx="1" presStyleCnt="5"/>
      <dgm:spPr/>
    </dgm:pt>
    <dgm:pt modelId="{2F630179-F1B8-46A9-A827-CE03C107EF71}" type="pres">
      <dgm:prSet presAssocID="{FB43653A-EC45-4913-A85A-E3D535A03961}" presName="hierChild4" presStyleCnt="0"/>
      <dgm:spPr/>
    </dgm:pt>
    <dgm:pt modelId="{BC80AE6F-1294-4F61-8AB2-A031CA12DC09}" type="pres">
      <dgm:prSet presAssocID="{FB43653A-EC45-4913-A85A-E3D535A03961}" presName="hierChild5" presStyleCnt="0"/>
      <dgm:spPr/>
    </dgm:pt>
    <dgm:pt modelId="{971E5D9E-D26F-4C6C-A656-5595A1B6343C}" type="pres">
      <dgm:prSet presAssocID="{316D3894-5F2B-4123-B17D-ECF1F018027B}" presName="Name37" presStyleLbl="parChTrans1D2" presStyleIdx="2" presStyleCnt="5"/>
      <dgm:spPr/>
    </dgm:pt>
    <dgm:pt modelId="{721952C7-EB36-43BA-929D-9AE179DD7FD7}" type="pres">
      <dgm:prSet presAssocID="{5073F83C-E471-4A5C-BCEB-0360E5DFF98B}" presName="hierRoot2" presStyleCnt="0">
        <dgm:presLayoutVars>
          <dgm:hierBranch val="init"/>
        </dgm:presLayoutVars>
      </dgm:prSet>
      <dgm:spPr/>
    </dgm:pt>
    <dgm:pt modelId="{B06DA671-5FF5-482C-BB4A-452ADE33256C}" type="pres">
      <dgm:prSet presAssocID="{5073F83C-E471-4A5C-BCEB-0360E5DFF98B}" presName="rootComposite" presStyleCnt="0"/>
      <dgm:spPr/>
    </dgm:pt>
    <dgm:pt modelId="{CDA34C76-D54F-4C87-9BD4-20D424820515}" type="pres">
      <dgm:prSet presAssocID="{5073F83C-E471-4A5C-BCEB-0360E5DFF98B}" presName="rootText" presStyleLbl="node2" presStyleIdx="2" presStyleCnt="5">
        <dgm:presLayoutVars>
          <dgm:chPref val="3"/>
        </dgm:presLayoutVars>
      </dgm:prSet>
      <dgm:spPr/>
    </dgm:pt>
    <dgm:pt modelId="{D53456FC-E505-4503-881A-DC2611BC2BB0}" type="pres">
      <dgm:prSet presAssocID="{5073F83C-E471-4A5C-BCEB-0360E5DFF98B}" presName="rootConnector" presStyleLbl="node2" presStyleIdx="2" presStyleCnt="5"/>
      <dgm:spPr/>
    </dgm:pt>
    <dgm:pt modelId="{CE5F1752-4FE5-4AAB-A62E-FD2C311560AA}" type="pres">
      <dgm:prSet presAssocID="{5073F83C-E471-4A5C-BCEB-0360E5DFF98B}" presName="hierChild4" presStyleCnt="0"/>
      <dgm:spPr/>
    </dgm:pt>
    <dgm:pt modelId="{2F8C06A4-2374-4525-85B5-7838DD64D7A6}" type="pres">
      <dgm:prSet presAssocID="{5073F83C-E471-4A5C-BCEB-0360E5DFF98B}" presName="hierChild5" presStyleCnt="0"/>
      <dgm:spPr/>
    </dgm:pt>
    <dgm:pt modelId="{E31DD8F1-17CF-473E-9505-FFFC277C564A}" type="pres">
      <dgm:prSet presAssocID="{E7A18179-C943-4552-B0D1-4C44ACEC5448}" presName="Name37" presStyleLbl="parChTrans1D2" presStyleIdx="3" presStyleCnt="5"/>
      <dgm:spPr/>
    </dgm:pt>
    <dgm:pt modelId="{F93389B9-70C1-4676-9EF9-66759D5C41BA}" type="pres">
      <dgm:prSet presAssocID="{A37E95B8-D309-4A1A-9786-F9CDDBB52299}" presName="hierRoot2" presStyleCnt="0">
        <dgm:presLayoutVars>
          <dgm:hierBranch val="init"/>
        </dgm:presLayoutVars>
      </dgm:prSet>
      <dgm:spPr/>
    </dgm:pt>
    <dgm:pt modelId="{62957009-CB40-450F-8AC0-DE2A2639A05E}" type="pres">
      <dgm:prSet presAssocID="{A37E95B8-D309-4A1A-9786-F9CDDBB52299}" presName="rootComposite" presStyleCnt="0"/>
      <dgm:spPr/>
    </dgm:pt>
    <dgm:pt modelId="{6C056BAB-DC73-404A-991A-EEB040662067}" type="pres">
      <dgm:prSet presAssocID="{A37E95B8-D309-4A1A-9786-F9CDDBB52299}" presName="rootText" presStyleLbl="node2" presStyleIdx="3" presStyleCnt="5">
        <dgm:presLayoutVars>
          <dgm:chPref val="3"/>
        </dgm:presLayoutVars>
      </dgm:prSet>
      <dgm:spPr/>
    </dgm:pt>
    <dgm:pt modelId="{DE8F5EC4-442D-45CB-A6AB-A56F044786BC}" type="pres">
      <dgm:prSet presAssocID="{A37E95B8-D309-4A1A-9786-F9CDDBB52299}" presName="rootConnector" presStyleLbl="node2" presStyleIdx="3" presStyleCnt="5"/>
      <dgm:spPr/>
    </dgm:pt>
    <dgm:pt modelId="{8215226F-A144-4AD3-8F92-4A4E0A451088}" type="pres">
      <dgm:prSet presAssocID="{A37E95B8-D309-4A1A-9786-F9CDDBB52299}" presName="hierChild4" presStyleCnt="0"/>
      <dgm:spPr/>
    </dgm:pt>
    <dgm:pt modelId="{DE39901A-EB7A-4DA8-9974-AE309840625F}" type="pres">
      <dgm:prSet presAssocID="{A37E95B8-D309-4A1A-9786-F9CDDBB52299}" presName="hierChild5" presStyleCnt="0"/>
      <dgm:spPr/>
    </dgm:pt>
    <dgm:pt modelId="{A6D2243E-53A3-4451-BBFD-D8B0A85D7FEE}" type="pres">
      <dgm:prSet presAssocID="{589C5E81-108E-4514-9BB5-2B09B07488B2}" presName="Name37" presStyleLbl="parChTrans1D2" presStyleIdx="4" presStyleCnt="5"/>
      <dgm:spPr/>
    </dgm:pt>
    <dgm:pt modelId="{024AD6BB-CD7F-4F26-B2DC-0AF109AC3E38}" type="pres">
      <dgm:prSet presAssocID="{D25877DA-4B6F-44A9-9545-E2F3E9B0228F}" presName="hierRoot2" presStyleCnt="0">
        <dgm:presLayoutVars>
          <dgm:hierBranch val="init"/>
        </dgm:presLayoutVars>
      </dgm:prSet>
      <dgm:spPr/>
    </dgm:pt>
    <dgm:pt modelId="{BC403B62-97C7-4188-BA99-CB821B66499D}" type="pres">
      <dgm:prSet presAssocID="{D25877DA-4B6F-44A9-9545-E2F3E9B0228F}" presName="rootComposite" presStyleCnt="0"/>
      <dgm:spPr/>
    </dgm:pt>
    <dgm:pt modelId="{735B04FC-E35D-4E8A-82AC-1A90D7D3EAAE}" type="pres">
      <dgm:prSet presAssocID="{D25877DA-4B6F-44A9-9545-E2F3E9B0228F}" presName="rootText" presStyleLbl="node2" presStyleIdx="4" presStyleCnt="5">
        <dgm:presLayoutVars>
          <dgm:chPref val="3"/>
        </dgm:presLayoutVars>
      </dgm:prSet>
      <dgm:spPr/>
    </dgm:pt>
    <dgm:pt modelId="{36EEFD23-8322-4CB0-A538-7371C8E73A6C}" type="pres">
      <dgm:prSet presAssocID="{D25877DA-4B6F-44A9-9545-E2F3E9B0228F}" presName="rootConnector" presStyleLbl="node2" presStyleIdx="4" presStyleCnt="5"/>
      <dgm:spPr/>
    </dgm:pt>
    <dgm:pt modelId="{BBB913A0-F991-466E-B230-DF735C800CDC}" type="pres">
      <dgm:prSet presAssocID="{D25877DA-4B6F-44A9-9545-E2F3E9B0228F}" presName="hierChild4" presStyleCnt="0"/>
      <dgm:spPr/>
    </dgm:pt>
    <dgm:pt modelId="{408BD09A-F6D6-4AED-9C8F-FE77D850F4B3}" type="pres">
      <dgm:prSet presAssocID="{D25877DA-4B6F-44A9-9545-E2F3E9B0228F}" presName="hierChild5" presStyleCnt="0"/>
      <dgm:spPr/>
    </dgm:pt>
    <dgm:pt modelId="{585755AA-7F6D-4C57-A9D7-A6A103700F42}" type="pres">
      <dgm:prSet presAssocID="{62BD7729-15B5-4C1D-B00B-A7E42AF0D65E}" presName="hierChild3" presStyleCnt="0"/>
      <dgm:spPr/>
    </dgm:pt>
  </dgm:ptLst>
  <dgm:cxnLst>
    <dgm:cxn modelId="{A621910D-1F9F-48B8-834F-972961F047CD}" type="presOf" srcId="{5073F83C-E471-4A5C-BCEB-0360E5DFF98B}" destId="{D53456FC-E505-4503-881A-DC2611BC2BB0}" srcOrd="1" destOrd="0" presId="urn:microsoft.com/office/officeart/2005/8/layout/orgChart1"/>
    <dgm:cxn modelId="{51170113-55B0-4B88-B8B0-F983C09A21D3}" type="presOf" srcId="{C05E0A93-E1A1-4FA8-90FF-09FAA7EA98E9}" destId="{3B1064FF-1C31-4C15-9034-960FEFBFAD7F}" srcOrd="1" destOrd="0" presId="urn:microsoft.com/office/officeart/2005/8/layout/orgChart1"/>
    <dgm:cxn modelId="{1910A425-6F78-4133-B27F-C49019D0C117}" srcId="{62BD7729-15B5-4C1D-B00B-A7E42AF0D65E}" destId="{5073F83C-E471-4A5C-BCEB-0360E5DFF98B}" srcOrd="2" destOrd="0" parTransId="{316D3894-5F2B-4123-B17D-ECF1F018027B}" sibTransId="{11B51B3D-C3A4-40F0-8C45-8FC944A01337}"/>
    <dgm:cxn modelId="{3F59982F-8326-49A0-8E92-E4B76794E0A0}" type="presOf" srcId="{5073F83C-E471-4A5C-BCEB-0360E5DFF98B}" destId="{CDA34C76-D54F-4C87-9BD4-20D424820515}" srcOrd="0" destOrd="0" presId="urn:microsoft.com/office/officeart/2005/8/layout/orgChart1"/>
    <dgm:cxn modelId="{68A27236-EFF9-488B-A4D2-896EE83F0BC9}" type="presOf" srcId="{8083E039-10FB-45BB-B2F9-51C53136C021}" destId="{EE98A50B-2D36-4006-9CB7-07BDEE5AA771}" srcOrd="0" destOrd="0" presId="urn:microsoft.com/office/officeart/2005/8/layout/orgChart1"/>
    <dgm:cxn modelId="{6F6FDA60-4C28-4398-9003-42DC04E3B4AC}" type="presOf" srcId="{62BD7729-15B5-4C1D-B00B-A7E42AF0D65E}" destId="{5CC57165-62CD-4D35-AEA5-374D65CCB9EA}" srcOrd="1" destOrd="0" presId="urn:microsoft.com/office/officeart/2005/8/layout/orgChart1"/>
    <dgm:cxn modelId="{165AE168-43C0-4FA1-AAD8-C0103B524CCA}" srcId="{62BD7729-15B5-4C1D-B00B-A7E42AF0D65E}" destId="{C05E0A93-E1A1-4FA8-90FF-09FAA7EA98E9}" srcOrd="0" destOrd="0" parTransId="{937DA67E-50CF-4CDB-899A-5FC2389D998A}" sibTransId="{F10E093A-6AEC-4B71-9296-86D3F2EB5BD0}"/>
    <dgm:cxn modelId="{57D44C4E-8A5A-46F9-A1E8-4F38A3309874}" type="presOf" srcId="{AC029C6D-02A8-4870-B418-88425EB6DAAB}" destId="{453FA7E0-6545-4DA6-9F15-9C2BBB518D68}" srcOrd="0" destOrd="0" presId="urn:microsoft.com/office/officeart/2005/8/layout/orgChart1"/>
    <dgm:cxn modelId="{490E0F79-3DAF-4693-85A8-DF75C6515F27}" type="presOf" srcId="{E7A18179-C943-4552-B0D1-4C44ACEC5448}" destId="{E31DD8F1-17CF-473E-9505-FFFC277C564A}" srcOrd="0" destOrd="0" presId="urn:microsoft.com/office/officeart/2005/8/layout/orgChart1"/>
    <dgm:cxn modelId="{7747D280-B3D5-4D4E-89B0-E911D1E45B96}" type="presOf" srcId="{D25877DA-4B6F-44A9-9545-E2F3E9B0228F}" destId="{36EEFD23-8322-4CB0-A538-7371C8E73A6C}" srcOrd="1" destOrd="0" presId="urn:microsoft.com/office/officeart/2005/8/layout/orgChart1"/>
    <dgm:cxn modelId="{1DD73184-1085-4665-8462-500BB49F48DE}" type="presOf" srcId="{589C5E81-108E-4514-9BB5-2B09B07488B2}" destId="{A6D2243E-53A3-4451-BBFD-D8B0A85D7FEE}" srcOrd="0" destOrd="0" presId="urn:microsoft.com/office/officeart/2005/8/layout/orgChart1"/>
    <dgm:cxn modelId="{F7772685-71E8-4B12-B8FE-27CC6E83497B}" type="presOf" srcId="{62BD7729-15B5-4C1D-B00B-A7E42AF0D65E}" destId="{740075BB-977C-45E6-8987-5052A5519EA0}" srcOrd="0" destOrd="0" presId="urn:microsoft.com/office/officeart/2005/8/layout/orgChart1"/>
    <dgm:cxn modelId="{58FBEE8A-58CF-4C3B-9041-78BF46D53A40}" type="presOf" srcId="{A37E95B8-D309-4A1A-9786-F9CDDBB52299}" destId="{6C056BAB-DC73-404A-991A-EEB040662067}" srcOrd="0" destOrd="0" presId="urn:microsoft.com/office/officeart/2005/8/layout/orgChart1"/>
    <dgm:cxn modelId="{ED422C96-758C-4DBC-A898-790F51304D70}" type="presOf" srcId="{C05E0A93-E1A1-4FA8-90FF-09FAA7EA98E9}" destId="{EEE1D2ED-402F-4E23-94CF-567C5A3C2901}" srcOrd="0" destOrd="0" presId="urn:microsoft.com/office/officeart/2005/8/layout/orgChart1"/>
    <dgm:cxn modelId="{DDC7E196-C851-4E2F-A760-E9476FDF957E}" srcId="{62BD7729-15B5-4C1D-B00B-A7E42AF0D65E}" destId="{A37E95B8-D309-4A1A-9786-F9CDDBB52299}" srcOrd="3" destOrd="0" parTransId="{E7A18179-C943-4552-B0D1-4C44ACEC5448}" sibTransId="{77DA06A4-4C16-44C8-A830-D0743C054BDC}"/>
    <dgm:cxn modelId="{A06090A4-FAAE-4A28-8FB4-E70A6222A243}" srcId="{AC029C6D-02A8-4870-B418-88425EB6DAAB}" destId="{62BD7729-15B5-4C1D-B00B-A7E42AF0D65E}" srcOrd="0" destOrd="0" parTransId="{44B123FD-F51A-40D4-A131-B86198485BE7}" sibTransId="{66D2331D-46EC-4C4E-B765-1D986EA11967}"/>
    <dgm:cxn modelId="{06EF1EA5-5417-41DD-8263-0AF3897F05EE}" type="presOf" srcId="{FB43653A-EC45-4913-A85A-E3D535A03961}" destId="{63EFA9E6-D39F-4BF1-8628-B09EF7E6768E}" srcOrd="1" destOrd="0" presId="urn:microsoft.com/office/officeart/2005/8/layout/orgChart1"/>
    <dgm:cxn modelId="{8B2F54AE-D263-4CAF-AC17-197075BF33EF}" type="presOf" srcId="{A37E95B8-D309-4A1A-9786-F9CDDBB52299}" destId="{DE8F5EC4-442D-45CB-A6AB-A56F044786BC}" srcOrd="1" destOrd="0" presId="urn:microsoft.com/office/officeart/2005/8/layout/orgChart1"/>
    <dgm:cxn modelId="{1C2AE4B4-E2D9-463D-BA2C-0A2786CDB5DD}" type="presOf" srcId="{937DA67E-50CF-4CDB-899A-5FC2389D998A}" destId="{C0202C5B-83E9-4D46-915A-7F2AE9897417}" srcOrd="0" destOrd="0" presId="urn:microsoft.com/office/officeart/2005/8/layout/orgChart1"/>
    <dgm:cxn modelId="{BBB785BB-ED2E-4262-9509-201B6F1F83A0}" srcId="{62BD7729-15B5-4C1D-B00B-A7E42AF0D65E}" destId="{FB43653A-EC45-4913-A85A-E3D535A03961}" srcOrd="1" destOrd="0" parTransId="{8083E039-10FB-45BB-B2F9-51C53136C021}" sibTransId="{686E594F-6031-49CC-82EB-C215818C3B7E}"/>
    <dgm:cxn modelId="{323C9BBF-43D2-4527-87A1-0BE3B3556717}" type="presOf" srcId="{FB43653A-EC45-4913-A85A-E3D535A03961}" destId="{57F89537-EFC0-4C45-A604-93609B8D83CF}" srcOrd="0" destOrd="0" presId="urn:microsoft.com/office/officeart/2005/8/layout/orgChart1"/>
    <dgm:cxn modelId="{748843C1-D2AE-42F0-A045-113FA66FF321}" type="presOf" srcId="{D25877DA-4B6F-44A9-9545-E2F3E9B0228F}" destId="{735B04FC-E35D-4E8A-82AC-1A90D7D3EAAE}" srcOrd="0" destOrd="0" presId="urn:microsoft.com/office/officeart/2005/8/layout/orgChart1"/>
    <dgm:cxn modelId="{0A5FAEDA-34A1-4AAE-830D-A2D5CC69BECB}" srcId="{62BD7729-15B5-4C1D-B00B-A7E42AF0D65E}" destId="{D25877DA-4B6F-44A9-9545-E2F3E9B0228F}" srcOrd="4" destOrd="0" parTransId="{589C5E81-108E-4514-9BB5-2B09B07488B2}" sibTransId="{076936D6-94D2-488F-A49A-16EFE414DF6D}"/>
    <dgm:cxn modelId="{DFF77DFB-03F2-45BE-BC81-D408F17462ED}" type="presOf" srcId="{316D3894-5F2B-4123-B17D-ECF1F018027B}" destId="{971E5D9E-D26F-4C6C-A656-5595A1B6343C}" srcOrd="0" destOrd="0" presId="urn:microsoft.com/office/officeart/2005/8/layout/orgChart1"/>
    <dgm:cxn modelId="{F5B7B985-E174-45F9-9EDB-1EBDBF01F3A5}" type="presParOf" srcId="{453FA7E0-6545-4DA6-9F15-9C2BBB518D68}" destId="{9431171C-4001-4BDD-B19A-817A15B89D9D}" srcOrd="0" destOrd="0" presId="urn:microsoft.com/office/officeart/2005/8/layout/orgChart1"/>
    <dgm:cxn modelId="{ED10AF7F-F88C-4723-B07F-B260B3D6D0EF}" type="presParOf" srcId="{9431171C-4001-4BDD-B19A-817A15B89D9D}" destId="{91AA4D18-6531-4A6E-A00E-F5D7E3ECBE05}" srcOrd="0" destOrd="0" presId="urn:microsoft.com/office/officeart/2005/8/layout/orgChart1"/>
    <dgm:cxn modelId="{6E4F48F3-CB16-44E9-8325-079E3F26AB27}" type="presParOf" srcId="{91AA4D18-6531-4A6E-A00E-F5D7E3ECBE05}" destId="{740075BB-977C-45E6-8987-5052A5519EA0}" srcOrd="0" destOrd="0" presId="urn:microsoft.com/office/officeart/2005/8/layout/orgChart1"/>
    <dgm:cxn modelId="{957317D2-2FF7-4DAA-BCED-96F093CC45F6}" type="presParOf" srcId="{91AA4D18-6531-4A6E-A00E-F5D7E3ECBE05}" destId="{5CC57165-62CD-4D35-AEA5-374D65CCB9EA}" srcOrd="1" destOrd="0" presId="urn:microsoft.com/office/officeart/2005/8/layout/orgChart1"/>
    <dgm:cxn modelId="{E789B17B-B0A1-4632-BAE9-25647779154A}" type="presParOf" srcId="{9431171C-4001-4BDD-B19A-817A15B89D9D}" destId="{E24C6DB9-EC98-43D2-BBA6-8A5D37E5AAB4}" srcOrd="1" destOrd="0" presId="urn:microsoft.com/office/officeart/2005/8/layout/orgChart1"/>
    <dgm:cxn modelId="{2ABF3896-1E27-4A27-BAD0-15517B0B60CE}" type="presParOf" srcId="{E24C6DB9-EC98-43D2-BBA6-8A5D37E5AAB4}" destId="{C0202C5B-83E9-4D46-915A-7F2AE9897417}" srcOrd="0" destOrd="0" presId="urn:microsoft.com/office/officeart/2005/8/layout/orgChart1"/>
    <dgm:cxn modelId="{4D192473-D2A5-4A98-8618-F496C9CC94E2}" type="presParOf" srcId="{E24C6DB9-EC98-43D2-BBA6-8A5D37E5AAB4}" destId="{437FFFA8-349A-477D-A239-2C6445C2A735}" srcOrd="1" destOrd="0" presId="urn:microsoft.com/office/officeart/2005/8/layout/orgChart1"/>
    <dgm:cxn modelId="{B0F8ADE9-9A64-4CA0-AE7C-C706C3620AF7}" type="presParOf" srcId="{437FFFA8-349A-477D-A239-2C6445C2A735}" destId="{8DC65262-25E4-4C38-8578-E3ED257F4DF0}" srcOrd="0" destOrd="0" presId="urn:microsoft.com/office/officeart/2005/8/layout/orgChart1"/>
    <dgm:cxn modelId="{85D9F9DB-5CB9-47C3-8C06-AD82DAD49DF7}" type="presParOf" srcId="{8DC65262-25E4-4C38-8578-E3ED257F4DF0}" destId="{EEE1D2ED-402F-4E23-94CF-567C5A3C2901}" srcOrd="0" destOrd="0" presId="urn:microsoft.com/office/officeart/2005/8/layout/orgChart1"/>
    <dgm:cxn modelId="{9341F118-A54C-4D92-BDF2-01F079E2B46D}" type="presParOf" srcId="{8DC65262-25E4-4C38-8578-E3ED257F4DF0}" destId="{3B1064FF-1C31-4C15-9034-960FEFBFAD7F}" srcOrd="1" destOrd="0" presId="urn:microsoft.com/office/officeart/2005/8/layout/orgChart1"/>
    <dgm:cxn modelId="{E85E72B2-4160-4DDA-A33F-97A9055816E6}" type="presParOf" srcId="{437FFFA8-349A-477D-A239-2C6445C2A735}" destId="{BFCBFC08-BA38-4797-8B69-3881E1C438F0}" srcOrd="1" destOrd="0" presId="urn:microsoft.com/office/officeart/2005/8/layout/orgChart1"/>
    <dgm:cxn modelId="{ACCE01E7-411E-4A65-B921-13F86EBC7F4B}" type="presParOf" srcId="{437FFFA8-349A-477D-A239-2C6445C2A735}" destId="{C413ADF2-7FFC-4E48-AF8F-22784F55DD93}" srcOrd="2" destOrd="0" presId="urn:microsoft.com/office/officeart/2005/8/layout/orgChart1"/>
    <dgm:cxn modelId="{8BB32B90-049D-48F4-AE34-E81DB0678541}" type="presParOf" srcId="{E24C6DB9-EC98-43D2-BBA6-8A5D37E5AAB4}" destId="{EE98A50B-2D36-4006-9CB7-07BDEE5AA771}" srcOrd="2" destOrd="0" presId="urn:microsoft.com/office/officeart/2005/8/layout/orgChart1"/>
    <dgm:cxn modelId="{3BA4CC12-8033-4E56-9D96-9E773C6C992F}" type="presParOf" srcId="{E24C6DB9-EC98-43D2-BBA6-8A5D37E5AAB4}" destId="{E0E26846-42A7-44E7-85CF-1BE1FB9AEEFA}" srcOrd="3" destOrd="0" presId="urn:microsoft.com/office/officeart/2005/8/layout/orgChart1"/>
    <dgm:cxn modelId="{2C16C1F0-418A-47B2-9467-743BA98603CB}" type="presParOf" srcId="{E0E26846-42A7-44E7-85CF-1BE1FB9AEEFA}" destId="{204CD473-0F58-4AA7-9BF5-0087C94A4575}" srcOrd="0" destOrd="0" presId="urn:microsoft.com/office/officeart/2005/8/layout/orgChart1"/>
    <dgm:cxn modelId="{CB3A1EE2-E788-4F87-B904-9185AAAC3470}" type="presParOf" srcId="{204CD473-0F58-4AA7-9BF5-0087C94A4575}" destId="{57F89537-EFC0-4C45-A604-93609B8D83CF}" srcOrd="0" destOrd="0" presId="urn:microsoft.com/office/officeart/2005/8/layout/orgChart1"/>
    <dgm:cxn modelId="{9D06D307-5E24-4BE6-BC32-A4BB64296A0B}" type="presParOf" srcId="{204CD473-0F58-4AA7-9BF5-0087C94A4575}" destId="{63EFA9E6-D39F-4BF1-8628-B09EF7E6768E}" srcOrd="1" destOrd="0" presId="urn:microsoft.com/office/officeart/2005/8/layout/orgChart1"/>
    <dgm:cxn modelId="{43B64334-767F-4F9E-B84D-77C2FA5CFE1F}" type="presParOf" srcId="{E0E26846-42A7-44E7-85CF-1BE1FB9AEEFA}" destId="{2F630179-F1B8-46A9-A827-CE03C107EF71}" srcOrd="1" destOrd="0" presId="urn:microsoft.com/office/officeart/2005/8/layout/orgChart1"/>
    <dgm:cxn modelId="{29FAB1D5-B2BC-4822-9B20-A375C2B889EE}" type="presParOf" srcId="{E0E26846-42A7-44E7-85CF-1BE1FB9AEEFA}" destId="{BC80AE6F-1294-4F61-8AB2-A031CA12DC09}" srcOrd="2" destOrd="0" presId="urn:microsoft.com/office/officeart/2005/8/layout/orgChart1"/>
    <dgm:cxn modelId="{683CF961-2CB8-4490-9974-7ABD96301037}" type="presParOf" srcId="{E24C6DB9-EC98-43D2-BBA6-8A5D37E5AAB4}" destId="{971E5D9E-D26F-4C6C-A656-5595A1B6343C}" srcOrd="4" destOrd="0" presId="urn:microsoft.com/office/officeart/2005/8/layout/orgChart1"/>
    <dgm:cxn modelId="{0C319A81-3A7F-4EEA-93C0-8D450A3D6052}" type="presParOf" srcId="{E24C6DB9-EC98-43D2-BBA6-8A5D37E5AAB4}" destId="{721952C7-EB36-43BA-929D-9AE179DD7FD7}" srcOrd="5" destOrd="0" presId="urn:microsoft.com/office/officeart/2005/8/layout/orgChart1"/>
    <dgm:cxn modelId="{FC6D1048-7D8A-48AC-A1C9-1FE0B399AE77}" type="presParOf" srcId="{721952C7-EB36-43BA-929D-9AE179DD7FD7}" destId="{B06DA671-5FF5-482C-BB4A-452ADE33256C}" srcOrd="0" destOrd="0" presId="urn:microsoft.com/office/officeart/2005/8/layout/orgChart1"/>
    <dgm:cxn modelId="{EFA509F8-CC86-4732-ABAB-604C1FC70336}" type="presParOf" srcId="{B06DA671-5FF5-482C-BB4A-452ADE33256C}" destId="{CDA34C76-D54F-4C87-9BD4-20D424820515}" srcOrd="0" destOrd="0" presId="urn:microsoft.com/office/officeart/2005/8/layout/orgChart1"/>
    <dgm:cxn modelId="{E6ABBE39-F70B-4927-8325-1626BC8EEF4C}" type="presParOf" srcId="{B06DA671-5FF5-482C-BB4A-452ADE33256C}" destId="{D53456FC-E505-4503-881A-DC2611BC2BB0}" srcOrd="1" destOrd="0" presId="urn:microsoft.com/office/officeart/2005/8/layout/orgChart1"/>
    <dgm:cxn modelId="{5B758356-4DBE-4033-8F35-6AEB90C4E354}" type="presParOf" srcId="{721952C7-EB36-43BA-929D-9AE179DD7FD7}" destId="{CE5F1752-4FE5-4AAB-A62E-FD2C311560AA}" srcOrd="1" destOrd="0" presId="urn:microsoft.com/office/officeart/2005/8/layout/orgChart1"/>
    <dgm:cxn modelId="{F013735F-16F7-43A7-B63E-26B88E16041F}" type="presParOf" srcId="{721952C7-EB36-43BA-929D-9AE179DD7FD7}" destId="{2F8C06A4-2374-4525-85B5-7838DD64D7A6}" srcOrd="2" destOrd="0" presId="urn:microsoft.com/office/officeart/2005/8/layout/orgChart1"/>
    <dgm:cxn modelId="{79C5D28A-9D4D-48A8-846F-F49C629064DA}" type="presParOf" srcId="{E24C6DB9-EC98-43D2-BBA6-8A5D37E5AAB4}" destId="{E31DD8F1-17CF-473E-9505-FFFC277C564A}" srcOrd="6" destOrd="0" presId="urn:microsoft.com/office/officeart/2005/8/layout/orgChart1"/>
    <dgm:cxn modelId="{BC063172-0D7F-4BC1-A200-FEB61E83CA0D}" type="presParOf" srcId="{E24C6DB9-EC98-43D2-BBA6-8A5D37E5AAB4}" destId="{F93389B9-70C1-4676-9EF9-66759D5C41BA}" srcOrd="7" destOrd="0" presId="urn:microsoft.com/office/officeart/2005/8/layout/orgChart1"/>
    <dgm:cxn modelId="{630EBDB8-8501-4ADA-96F9-4D2B84E7CE0B}" type="presParOf" srcId="{F93389B9-70C1-4676-9EF9-66759D5C41BA}" destId="{62957009-CB40-450F-8AC0-DE2A2639A05E}" srcOrd="0" destOrd="0" presId="urn:microsoft.com/office/officeart/2005/8/layout/orgChart1"/>
    <dgm:cxn modelId="{965892C3-111D-46F2-8283-48BEC9EFA47E}" type="presParOf" srcId="{62957009-CB40-450F-8AC0-DE2A2639A05E}" destId="{6C056BAB-DC73-404A-991A-EEB040662067}" srcOrd="0" destOrd="0" presId="urn:microsoft.com/office/officeart/2005/8/layout/orgChart1"/>
    <dgm:cxn modelId="{AEF9774C-E042-40E0-B5E1-A3A53F688102}" type="presParOf" srcId="{62957009-CB40-450F-8AC0-DE2A2639A05E}" destId="{DE8F5EC4-442D-45CB-A6AB-A56F044786BC}" srcOrd="1" destOrd="0" presId="urn:microsoft.com/office/officeart/2005/8/layout/orgChart1"/>
    <dgm:cxn modelId="{865BCDD5-C819-46F2-A1B9-9E97531B250B}" type="presParOf" srcId="{F93389B9-70C1-4676-9EF9-66759D5C41BA}" destId="{8215226F-A144-4AD3-8F92-4A4E0A451088}" srcOrd="1" destOrd="0" presId="urn:microsoft.com/office/officeart/2005/8/layout/orgChart1"/>
    <dgm:cxn modelId="{DB4BF6E3-5071-4AB5-8737-F08A25DE3A7B}" type="presParOf" srcId="{F93389B9-70C1-4676-9EF9-66759D5C41BA}" destId="{DE39901A-EB7A-4DA8-9974-AE309840625F}" srcOrd="2" destOrd="0" presId="urn:microsoft.com/office/officeart/2005/8/layout/orgChart1"/>
    <dgm:cxn modelId="{F204ABAA-66BE-4D34-B2AE-A27DC6946111}" type="presParOf" srcId="{E24C6DB9-EC98-43D2-BBA6-8A5D37E5AAB4}" destId="{A6D2243E-53A3-4451-BBFD-D8B0A85D7FEE}" srcOrd="8" destOrd="0" presId="urn:microsoft.com/office/officeart/2005/8/layout/orgChart1"/>
    <dgm:cxn modelId="{E06D0538-286F-47DB-A554-EF5776A28472}" type="presParOf" srcId="{E24C6DB9-EC98-43D2-BBA6-8A5D37E5AAB4}" destId="{024AD6BB-CD7F-4F26-B2DC-0AF109AC3E38}" srcOrd="9" destOrd="0" presId="urn:microsoft.com/office/officeart/2005/8/layout/orgChart1"/>
    <dgm:cxn modelId="{21592AF8-AA1B-431C-A915-921DFDE43A78}" type="presParOf" srcId="{024AD6BB-CD7F-4F26-B2DC-0AF109AC3E38}" destId="{BC403B62-97C7-4188-BA99-CB821B66499D}" srcOrd="0" destOrd="0" presId="urn:microsoft.com/office/officeart/2005/8/layout/orgChart1"/>
    <dgm:cxn modelId="{4805E06D-543D-4A1E-8D9A-5517DFCCB6BD}" type="presParOf" srcId="{BC403B62-97C7-4188-BA99-CB821B66499D}" destId="{735B04FC-E35D-4E8A-82AC-1A90D7D3EAAE}" srcOrd="0" destOrd="0" presId="urn:microsoft.com/office/officeart/2005/8/layout/orgChart1"/>
    <dgm:cxn modelId="{6D63CDA3-6805-4AA6-A655-A8430F44CBB3}" type="presParOf" srcId="{BC403B62-97C7-4188-BA99-CB821B66499D}" destId="{36EEFD23-8322-4CB0-A538-7371C8E73A6C}" srcOrd="1" destOrd="0" presId="urn:microsoft.com/office/officeart/2005/8/layout/orgChart1"/>
    <dgm:cxn modelId="{4FA90B6F-34BC-44B2-AEAC-FDB53F09228A}" type="presParOf" srcId="{024AD6BB-CD7F-4F26-B2DC-0AF109AC3E38}" destId="{BBB913A0-F991-466E-B230-DF735C800CDC}" srcOrd="1" destOrd="0" presId="urn:microsoft.com/office/officeart/2005/8/layout/orgChart1"/>
    <dgm:cxn modelId="{130AA693-46C7-457A-8A9D-BA6CCF3FA709}" type="presParOf" srcId="{024AD6BB-CD7F-4F26-B2DC-0AF109AC3E38}" destId="{408BD09A-F6D6-4AED-9C8F-FE77D850F4B3}" srcOrd="2" destOrd="0" presId="urn:microsoft.com/office/officeart/2005/8/layout/orgChart1"/>
    <dgm:cxn modelId="{969C3C1E-B035-4DE6-B3E1-259DD89D6409}" type="presParOf" srcId="{9431171C-4001-4BDD-B19A-817A15B89D9D}" destId="{585755AA-7F6D-4C57-A9D7-A6A103700F42}" srcOrd="2" destOrd="0" presId="urn:microsoft.com/office/officeart/2005/8/layout/orgChart1"/>
  </dgm:cxnLst>
  <dgm:bg>
    <a:noFill/>
    <a:effectLst>
      <a:outerShdw blurRad="50800" dist="50800" dir="5400000" algn="ctr" rotWithShape="0">
        <a:srgbClr val="FF0000"/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A84A8-96CF-461A-9B46-B1BD0E629136}">
      <dsp:nvSpPr>
        <dsp:cNvPr id="0" name=""/>
        <dsp:cNvSpPr/>
      </dsp:nvSpPr>
      <dsp:spPr>
        <a:xfrm>
          <a:off x="5075169" y="870896"/>
          <a:ext cx="182630" cy="800094"/>
        </a:xfrm>
        <a:custGeom>
          <a:avLst/>
          <a:gdLst/>
          <a:ahLst/>
          <a:cxnLst/>
          <a:rect l="0" t="0" r="0" b="0"/>
          <a:pathLst>
            <a:path>
              <a:moveTo>
                <a:pt x="182630" y="0"/>
              </a:moveTo>
              <a:lnTo>
                <a:pt x="182630" y="800094"/>
              </a:lnTo>
              <a:lnTo>
                <a:pt x="0" y="800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90C47-A929-4DBF-84DA-E1457E3FCB2B}">
      <dsp:nvSpPr>
        <dsp:cNvPr id="0" name=""/>
        <dsp:cNvSpPr/>
      </dsp:nvSpPr>
      <dsp:spPr>
        <a:xfrm>
          <a:off x="8368974" y="4575681"/>
          <a:ext cx="91440" cy="36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F1439-EB36-4BBD-AD3C-113E80152C66}">
      <dsp:nvSpPr>
        <dsp:cNvPr id="0" name=""/>
        <dsp:cNvSpPr/>
      </dsp:nvSpPr>
      <dsp:spPr>
        <a:xfrm>
          <a:off x="7362396" y="3340752"/>
          <a:ext cx="1052298" cy="365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30"/>
              </a:lnTo>
              <a:lnTo>
                <a:pt x="1052298" y="182630"/>
              </a:lnTo>
              <a:lnTo>
                <a:pt x="1052298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08ABF-E7FB-48B8-B0FF-C3A9275F2853}">
      <dsp:nvSpPr>
        <dsp:cNvPr id="0" name=""/>
        <dsp:cNvSpPr/>
      </dsp:nvSpPr>
      <dsp:spPr>
        <a:xfrm>
          <a:off x="6264378" y="4575681"/>
          <a:ext cx="91440" cy="36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1DD22-3E41-4B52-9355-1303563D5D45}">
      <dsp:nvSpPr>
        <dsp:cNvPr id="0" name=""/>
        <dsp:cNvSpPr/>
      </dsp:nvSpPr>
      <dsp:spPr>
        <a:xfrm>
          <a:off x="6310098" y="3340752"/>
          <a:ext cx="1052298" cy="365260"/>
        </a:xfrm>
        <a:custGeom>
          <a:avLst/>
          <a:gdLst/>
          <a:ahLst/>
          <a:cxnLst/>
          <a:rect l="0" t="0" r="0" b="0"/>
          <a:pathLst>
            <a:path>
              <a:moveTo>
                <a:pt x="1052298" y="0"/>
              </a:moveTo>
              <a:lnTo>
                <a:pt x="1052298" y="182630"/>
              </a:lnTo>
              <a:lnTo>
                <a:pt x="0" y="182630"/>
              </a:lnTo>
              <a:lnTo>
                <a:pt x="0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EEE13-2AD3-4898-9736-CEEB252459A8}">
      <dsp:nvSpPr>
        <dsp:cNvPr id="0" name=""/>
        <dsp:cNvSpPr/>
      </dsp:nvSpPr>
      <dsp:spPr>
        <a:xfrm>
          <a:off x="5257799" y="870896"/>
          <a:ext cx="2104596" cy="160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558"/>
              </a:lnTo>
              <a:lnTo>
                <a:pt x="2104596" y="1417558"/>
              </a:lnTo>
              <a:lnTo>
                <a:pt x="2104596" y="1600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AF9E6-5D3C-48A8-88E2-3F88144DAF33}">
      <dsp:nvSpPr>
        <dsp:cNvPr id="0" name=""/>
        <dsp:cNvSpPr/>
      </dsp:nvSpPr>
      <dsp:spPr>
        <a:xfrm>
          <a:off x="4159781" y="4575681"/>
          <a:ext cx="91440" cy="36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05CF8-C811-4DA3-BACA-6CFBE5CA9B87}">
      <dsp:nvSpPr>
        <dsp:cNvPr id="0" name=""/>
        <dsp:cNvSpPr/>
      </dsp:nvSpPr>
      <dsp:spPr>
        <a:xfrm>
          <a:off x="3153203" y="3340752"/>
          <a:ext cx="1052298" cy="365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30"/>
              </a:lnTo>
              <a:lnTo>
                <a:pt x="1052298" y="182630"/>
              </a:lnTo>
              <a:lnTo>
                <a:pt x="1052298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C484D-F0A6-4DF0-8AE1-1E7972C26867}">
      <dsp:nvSpPr>
        <dsp:cNvPr id="0" name=""/>
        <dsp:cNvSpPr/>
      </dsp:nvSpPr>
      <dsp:spPr>
        <a:xfrm>
          <a:off x="2055185" y="4575681"/>
          <a:ext cx="91440" cy="36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6B60E-ABDF-4297-AC47-9D41BC6ADF76}">
      <dsp:nvSpPr>
        <dsp:cNvPr id="0" name=""/>
        <dsp:cNvSpPr/>
      </dsp:nvSpPr>
      <dsp:spPr>
        <a:xfrm>
          <a:off x="2100905" y="3340752"/>
          <a:ext cx="1052298" cy="365260"/>
        </a:xfrm>
        <a:custGeom>
          <a:avLst/>
          <a:gdLst/>
          <a:ahLst/>
          <a:cxnLst/>
          <a:rect l="0" t="0" r="0" b="0"/>
          <a:pathLst>
            <a:path>
              <a:moveTo>
                <a:pt x="1052298" y="0"/>
              </a:moveTo>
              <a:lnTo>
                <a:pt x="1052298" y="182630"/>
              </a:lnTo>
              <a:lnTo>
                <a:pt x="0" y="182630"/>
              </a:lnTo>
              <a:lnTo>
                <a:pt x="0" y="365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F288-3FF8-4DC4-9948-AEAEDB5A5B1E}">
      <dsp:nvSpPr>
        <dsp:cNvPr id="0" name=""/>
        <dsp:cNvSpPr/>
      </dsp:nvSpPr>
      <dsp:spPr>
        <a:xfrm>
          <a:off x="3153203" y="870896"/>
          <a:ext cx="2104596" cy="1600188"/>
        </a:xfrm>
        <a:custGeom>
          <a:avLst/>
          <a:gdLst/>
          <a:ahLst/>
          <a:cxnLst/>
          <a:rect l="0" t="0" r="0" b="0"/>
          <a:pathLst>
            <a:path>
              <a:moveTo>
                <a:pt x="2104596" y="0"/>
              </a:moveTo>
              <a:lnTo>
                <a:pt x="2104596" y="1417558"/>
              </a:lnTo>
              <a:lnTo>
                <a:pt x="0" y="1417558"/>
              </a:lnTo>
              <a:lnTo>
                <a:pt x="0" y="1600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66540-B585-430D-8F46-68C494B5870C}">
      <dsp:nvSpPr>
        <dsp:cNvPr id="0" name=""/>
        <dsp:cNvSpPr/>
      </dsp:nvSpPr>
      <dsp:spPr>
        <a:xfrm>
          <a:off x="4388132" y="1228"/>
          <a:ext cx="1739335" cy="86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Notificados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4.596</a:t>
          </a:r>
        </a:p>
      </dsp:txBody>
      <dsp:txXfrm>
        <a:off x="4388132" y="1228"/>
        <a:ext cx="1739335" cy="869667"/>
      </dsp:txXfrm>
    </dsp:sp>
    <dsp:sp modelId="{16F4C7DD-8888-4E4A-9B46-74FDF9A1A506}">
      <dsp:nvSpPr>
        <dsp:cNvPr id="0" name=""/>
        <dsp:cNvSpPr/>
      </dsp:nvSpPr>
      <dsp:spPr>
        <a:xfrm>
          <a:off x="2283535" y="2471085"/>
          <a:ext cx="1739335" cy="8696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Não-Confirmados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2.003 (45%)</a:t>
          </a:r>
        </a:p>
      </dsp:txBody>
      <dsp:txXfrm>
        <a:off x="2283535" y="2471085"/>
        <a:ext cx="1739335" cy="869667"/>
      </dsp:txXfrm>
    </dsp:sp>
    <dsp:sp modelId="{B1523B0F-A4BC-42E5-9F9F-23DD49637FBC}">
      <dsp:nvSpPr>
        <dsp:cNvPr id="0" name=""/>
        <dsp:cNvSpPr/>
      </dsp:nvSpPr>
      <dsp:spPr>
        <a:xfrm>
          <a:off x="1231237" y="3706013"/>
          <a:ext cx="1739335" cy="86966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Não admitidos CTI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1.087 (54,7%)</a:t>
          </a:r>
        </a:p>
      </dsp:txBody>
      <dsp:txXfrm>
        <a:off x="1231237" y="3706013"/>
        <a:ext cx="1739335" cy="869667"/>
      </dsp:txXfrm>
    </dsp:sp>
    <dsp:sp modelId="{B07544B6-7461-4737-845E-55AF6CCD7D35}">
      <dsp:nvSpPr>
        <dsp:cNvPr id="0" name=""/>
        <dsp:cNvSpPr/>
      </dsp:nvSpPr>
      <dsp:spPr>
        <a:xfrm>
          <a:off x="1231237" y="4940941"/>
          <a:ext cx="1739335" cy="86966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Óbitos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59 (5,4%)</a:t>
          </a:r>
        </a:p>
      </dsp:txBody>
      <dsp:txXfrm>
        <a:off x="1231237" y="4940941"/>
        <a:ext cx="1739335" cy="869667"/>
      </dsp:txXfrm>
    </dsp:sp>
    <dsp:sp modelId="{A6A3C819-5BD8-4EC7-B82E-89D6533A90D2}">
      <dsp:nvSpPr>
        <dsp:cNvPr id="0" name=""/>
        <dsp:cNvSpPr/>
      </dsp:nvSpPr>
      <dsp:spPr>
        <a:xfrm>
          <a:off x="3335834" y="3706013"/>
          <a:ext cx="1739335" cy="86966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Admitidos CTI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916 (45,8%)</a:t>
          </a:r>
        </a:p>
      </dsp:txBody>
      <dsp:txXfrm>
        <a:off x="3335834" y="3706013"/>
        <a:ext cx="1739335" cy="869667"/>
      </dsp:txXfrm>
    </dsp:sp>
    <dsp:sp modelId="{BA05BAED-E60B-484F-B5CE-D6DEC64D5EA8}">
      <dsp:nvSpPr>
        <dsp:cNvPr id="0" name=""/>
        <dsp:cNvSpPr/>
      </dsp:nvSpPr>
      <dsp:spPr>
        <a:xfrm>
          <a:off x="3335834" y="4940941"/>
          <a:ext cx="1739335" cy="86966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Óbitos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219(23,9%)</a:t>
          </a:r>
        </a:p>
      </dsp:txBody>
      <dsp:txXfrm>
        <a:off x="3335834" y="4940941"/>
        <a:ext cx="1739335" cy="869667"/>
      </dsp:txXfrm>
    </dsp:sp>
    <dsp:sp modelId="{DB4A1B95-A2CB-4110-9C05-A139A646F64D}">
      <dsp:nvSpPr>
        <dsp:cNvPr id="0" name=""/>
        <dsp:cNvSpPr/>
      </dsp:nvSpPr>
      <dsp:spPr>
        <a:xfrm>
          <a:off x="6492728" y="2471085"/>
          <a:ext cx="1739335" cy="86966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Confirmados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2.448 (55%)</a:t>
          </a:r>
        </a:p>
      </dsp:txBody>
      <dsp:txXfrm>
        <a:off x="6492728" y="2471085"/>
        <a:ext cx="1739335" cy="869667"/>
      </dsp:txXfrm>
    </dsp:sp>
    <dsp:sp modelId="{01572235-ED09-446C-B7E7-A2B435030960}">
      <dsp:nvSpPr>
        <dsp:cNvPr id="0" name=""/>
        <dsp:cNvSpPr/>
      </dsp:nvSpPr>
      <dsp:spPr>
        <a:xfrm>
          <a:off x="5440430" y="3706013"/>
          <a:ext cx="1739335" cy="86966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Não admitidos CTI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737 (30,1%)</a:t>
          </a:r>
        </a:p>
      </dsp:txBody>
      <dsp:txXfrm>
        <a:off x="5440430" y="3706013"/>
        <a:ext cx="1739335" cy="869667"/>
      </dsp:txXfrm>
    </dsp:sp>
    <dsp:sp modelId="{A6E3F080-2AF4-49EE-B3DE-DD178A2B6275}">
      <dsp:nvSpPr>
        <dsp:cNvPr id="0" name=""/>
        <dsp:cNvSpPr/>
      </dsp:nvSpPr>
      <dsp:spPr>
        <a:xfrm>
          <a:off x="5440430" y="4940941"/>
          <a:ext cx="1739335" cy="86966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Óbitos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64 (8,7%)</a:t>
          </a:r>
        </a:p>
      </dsp:txBody>
      <dsp:txXfrm>
        <a:off x="5440430" y="4940941"/>
        <a:ext cx="1739335" cy="869667"/>
      </dsp:txXfrm>
    </dsp:sp>
    <dsp:sp modelId="{08DFBFF0-BA10-42B4-87DE-9EAD1C2A73EF}">
      <dsp:nvSpPr>
        <dsp:cNvPr id="0" name=""/>
        <dsp:cNvSpPr/>
      </dsp:nvSpPr>
      <dsp:spPr>
        <a:xfrm>
          <a:off x="7545026" y="3706013"/>
          <a:ext cx="1739335" cy="86966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Admitidos CTI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1.711 (69,9%)</a:t>
          </a:r>
        </a:p>
      </dsp:txBody>
      <dsp:txXfrm>
        <a:off x="7545026" y="3706013"/>
        <a:ext cx="1739335" cy="869667"/>
      </dsp:txXfrm>
    </dsp:sp>
    <dsp:sp modelId="{B6BB9D42-FB80-4E3C-A256-407B0E8457DE}">
      <dsp:nvSpPr>
        <dsp:cNvPr id="0" name=""/>
        <dsp:cNvSpPr/>
      </dsp:nvSpPr>
      <dsp:spPr>
        <a:xfrm>
          <a:off x="7545026" y="4940941"/>
          <a:ext cx="1739335" cy="86966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Óbitos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693 (40,5%)</a:t>
          </a:r>
        </a:p>
      </dsp:txBody>
      <dsp:txXfrm>
        <a:off x="7545026" y="4940941"/>
        <a:ext cx="1739335" cy="869667"/>
      </dsp:txXfrm>
    </dsp:sp>
    <dsp:sp modelId="{F6E05DB9-FCDC-4B8B-92A1-E8C8CC98C851}">
      <dsp:nvSpPr>
        <dsp:cNvPr id="0" name=""/>
        <dsp:cNvSpPr/>
      </dsp:nvSpPr>
      <dsp:spPr>
        <a:xfrm>
          <a:off x="3335834" y="1236156"/>
          <a:ext cx="1739335" cy="86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Excluídos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156(3,4%)</a:t>
          </a:r>
        </a:p>
      </dsp:txBody>
      <dsp:txXfrm>
        <a:off x="3335834" y="1236156"/>
        <a:ext cx="1739335" cy="86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243E-53A3-4451-BBFD-D8B0A85D7FEE}">
      <dsp:nvSpPr>
        <dsp:cNvPr id="0" name=""/>
        <dsp:cNvSpPr/>
      </dsp:nvSpPr>
      <dsp:spPr>
        <a:xfrm>
          <a:off x="5094000" y="2098070"/>
          <a:ext cx="4221018" cy="1127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929"/>
              </a:lnTo>
              <a:lnTo>
                <a:pt x="4221018" y="943929"/>
              </a:lnTo>
              <a:lnTo>
                <a:pt x="4221018" y="112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DD8F1-17CF-473E-9505-FFFC277C564A}">
      <dsp:nvSpPr>
        <dsp:cNvPr id="0" name=""/>
        <dsp:cNvSpPr/>
      </dsp:nvSpPr>
      <dsp:spPr>
        <a:xfrm>
          <a:off x="5094000" y="2098070"/>
          <a:ext cx="2110509" cy="1127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929"/>
              </a:lnTo>
              <a:lnTo>
                <a:pt x="2110509" y="943929"/>
              </a:lnTo>
              <a:lnTo>
                <a:pt x="2110509" y="112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5D9E-D26F-4C6C-A656-5595A1B6343C}">
      <dsp:nvSpPr>
        <dsp:cNvPr id="0" name=""/>
        <dsp:cNvSpPr/>
      </dsp:nvSpPr>
      <dsp:spPr>
        <a:xfrm>
          <a:off x="5048280" y="2098070"/>
          <a:ext cx="91440" cy="1127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8A50B-2D36-4006-9CB7-07BDEE5AA771}">
      <dsp:nvSpPr>
        <dsp:cNvPr id="0" name=""/>
        <dsp:cNvSpPr/>
      </dsp:nvSpPr>
      <dsp:spPr>
        <a:xfrm>
          <a:off x="2983490" y="2098070"/>
          <a:ext cx="2110509" cy="1127072"/>
        </a:xfrm>
        <a:custGeom>
          <a:avLst/>
          <a:gdLst/>
          <a:ahLst/>
          <a:cxnLst/>
          <a:rect l="0" t="0" r="0" b="0"/>
          <a:pathLst>
            <a:path>
              <a:moveTo>
                <a:pt x="2110509" y="0"/>
              </a:moveTo>
              <a:lnTo>
                <a:pt x="2110509" y="943929"/>
              </a:lnTo>
              <a:lnTo>
                <a:pt x="0" y="943929"/>
              </a:lnTo>
              <a:lnTo>
                <a:pt x="0" y="112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02C5B-83E9-4D46-915A-7F2AE9897417}">
      <dsp:nvSpPr>
        <dsp:cNvPr id="0" name=""/>
        <dsp:cNvSpPr/>
      </dsp:nvSpPr>
      <dsp:spPr>
        <a:xfrm>
          <a:off x="872981" y="2098070"/>
          <a:ext cx="4221018" cy="1127072"/>
        </a:xfrm>
        <a:custGeom>
          <a:avLst/>
          <a:gdLst/>
          <a:ahLst/>
          <a:cxnLst/>
          <a:rect l="0" t="0" r="0" b="0"/>
          <a:pathLst>
            <a:path>
              <a:moveTo>
                <a:pt x="4221018" y="0"/>
              </a:moveTo>
              <a:lnTo>
                <a:pt x="4221018" y="943929"/>
              </a:lnTo>
              <a:lnTo>
                <a:pt x="0" y="943929"/>
              </a:lnTo>
              <a:lnTo>
                <a:pt x="0" y="112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075BB-977C-45E6-8987-5052A5519EA0}">
      <dsp:nvSpPr>
        <dsp:cNvPr id="0" name=""/>
        <dsp:cNvSpPr/>
      </dsp:nvSpPr>
      <dsp:spPr>
        <a:xfrm>
          <a:off x="4221888" y="1225959"/>
          <a:ext cx="1744222" cy="8721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MINC</a:t>
          </a:r>
        </a:p>
      </dsp:txBody>
      <dsp:txXfrm>
        <a:off x="4221888" y="1225959"/>
        <a:ext cx="1744222" cy="872111"/>
      </dsp:txXfrm>
    </dsp:sp>
    <dsp:sp modelId="{EEE1D2ED-402F-4E23-94CF-567C5A3C2901}">
      <dsp:nvSpPr>
        <dsp:cNvPr id="0" name=""/>
        <dsp:cNvSpPr/>
      </dsp:nvSpPr>
      <dsp:spPr>
        <a:xfrm>
          <a:off x="870" y="3225143"/>
          <a:ext cx="1744222" cy="8721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Fisiatria/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Fisioterapia</a:t>
          </a:r>
        </a:p>
      </dsp:txBody>
      <dsp:txXfrm>
        <a:off x="870" y="3225143"/>
        <a:ext cx="1744222" cy="872111"/>
      </dsp:txXfrm>
    </dsp:sp>
    <dsp:sp modelId="{57F89537-EFC0-4C45-A604-93609B8D83CF}">
      <dsp:nvSpPr>
        <dsp:cNvPr id="0" name=""/>
        <dsp:cNvSpPr/>
      </dsp:nvSpPr>
      <dsp:spPr>
        <a:xfrm>
          <a:off x="2111379" y="3225143"/>
          <a:ext cx="1744222" cy="8721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Oftalmologia</a:t>
          </a:r>
        </a:p>
      </dsp:txBody>
      <dsp:txXfrm>
        <a:off x="2111379" y="3225143"/>
        <a:ext cx="1744222" cy="872111"/>
      </dsp:txXfrm>
    </dsp:sp>
    <dsp:sp modelId="{CDA34C76-D54F-4C87-9BD4-20D424820515}">
      <dsp:nvSpPr>
        <dsp:cNvPr id="0" name=""/>
        <dsp:cNvSpPr/>
      </dsp:nvSpPr>
      <dsp:spPr>
        <a:xfrm>
          <a:off x="4221888" y="3225143"/>
          <a:ext cx="1744222" cy="8721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 err="1"/>
            <a:t>Fono</a:t>
          </a:r>
          <a:r>
            <a:rPr lang="pt-BR" sz="2500" kern="1200" dirty="0"/>
            <a:t> (CCP)</a:t>
          </a:r>
        </a:p>
      </dsp:txBody>
      <dsp:txXfrm>
        <a:off x="4221888" y="3225143"/>
        <a:ext cx="1744222" cy="872111"/>
      </dsp:txXfrm>
    </dsp:sp>
    <dsp:sp modelId="{6C056BAB-DC73-404A-991A-EEB040662067}">
      <dsp:nvSpPr>
        <dsp:cNvPr id="0" name=""/>
        <dsp:cNvSpPr/>
      </dsp:nvSpPr>
      <dsp:spPr>
        <a:xfrm>
          <a:off x="6332397" y="3225143"/>
          <a:ext cx="1744222" cy="8721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Imunologia</a:t>
          </a:r>
        </a:p>
      </dsp:txBody>
      <dsp:txXfrm>
        <a:off x="6332397" y="3225143"/>
        <a:ext cx="1744222" cy="872111"/>
      </dsp:txXfrm>
    </dsp:sp>
    <dsp:sp modelId="{735B04FC-E35D-4E8A-82AC-1A90D7D3EAAE}">
      <dsp:nvSpPr>
        <dsp:cNvPr id="0" name=""/>
        <dsp:cNvSpPr/>
      </dsp:nvSpPr>
      <dsp:spPr>
        <a:xfrm>
          <a:off x="8442907" y="3225143"/>
          <a:ext cx="1744222" cy="8721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Cardiologia</a:t>
          </a:r>
        </a:p>
      </dsp:txBody>
      <dsp:txXfrm>
        <a:off x="8442907" y="3225143"/>
        <a:ext cx="1744222" cy="872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0CBEF-867F-4264-ABD5-606A79D53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DEA07D-6D6A-4619-83C4-4A905FC9D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10C994-795C-46A2-AE7B-D916876F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879F28-4EBF-444E-AC45-9829F456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2E24E-0D5C-45A7-A9DD-70E28554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59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4225F-B151-4611-AFE1-27209769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0D7A8B-996D-4793-9F16-F3AA2CF9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EF77B-2DD2-4363-9AC8-446372A9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773EFC-7656-4DB5-82CF-EF38737B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F310D-8209-4999-BD43-90C7F1D7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83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ACDED8-BBE9-4AE7-8DE4-1CDB0BAFF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8D804D-4840-4830-BC20-4A9B7289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585D67-4375-4BCE-AFCD-0114A025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2433F3-677D-432E-AAA6-3ED1C96C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6F3B1-EC73-465E-9CED-6A4684DE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19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DAA2D-9513-47A0-886F-DCB444DF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56E92-7CD4-440E-B729-4377666DC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3FA3A-40EE-4CE4-9FE8-4EEBB559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33ABB5-469E-4481-8505-A23B8188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925A9-17A1-4A06-B99B-73A64C82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6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92577-0D75-4837-8823-08DD111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E9836-F8DE-4D60-B434-6910474C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1B8CD3-12F8-46A4-BB86-6669458D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334781-A0D7-4648-BD54-C0D7B200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600C4-1E77-4991-B360-CE5B30C1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9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2AFB-74C4-493F-8EF4-CC50BF58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C6347-7C6A-4239-8FCE-0D3AEB792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1FDA2F-558B-48F0-9ECE-26B8BDCB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39D405-DBC2-49C4-85B0-3188528B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04274-5CF0-464B-A9AB-777E9F54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A4D44A-A063-49C3-8D8B-A3EBD483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41845-A4D2-499D-A819-AFC68706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F488FB-9EC5-411C-B1CA-01BA74C9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21FEE9-B650-487F-8242-091DAC33F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DBCAF5B-7033-4432-8BA9-887295879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DD21D8-62B0-4590-AC67-67A08C1EB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DF75B6-02DD-42ED-AFC4-1BBB2C44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8BDC07-38C9-450C-A28E-D2F6F5CA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ED9EF7-FA36-4428-91FA-390407C9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85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B639C-1F16-4C51-AFF1-6757709E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661CC4-A0B3-414E-8788-8EE59DC3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F446A4-23CE-47EB-B610-6418C95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092EC1-A6A8-4239-9974-8BB488D8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495057-7D47-403B-B356-2F349A81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239E68-7977-4E0D-B7D3-C62C35AC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657B79-7E1E-442B-9168-7A312A50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8A8E4-539C-4319-89D5-1A058AA1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D71AE9-2906-486E-88D2-D86F385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EE20E6-A5C9-40E5-90B8-3386CD7AA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E07B7-6A3F-45DF-B98A-6F3C4471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67BBFF-8C1D-40FE-A817-63393500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CCA7F-E716-4F24-9B14-C917CBA0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37E4-9702-4359-9BE0-3AE038EE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DEA338-E275-4313-89AE-FD3768952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8FC269-013A-4BD9-A7D3-189677FD1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2A9D0-2D22-4BFE-B368-9A19E997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731D06-9AB0-490A-92E3-8ED58D53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188B44-D560-4987-B1C0-2A8A5DFE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2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8A9B15-C243-44DF-AD7B-821E8420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CF5E43-DAAE-4673-9993-B18CE8379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21446-C417-4F72-84B0-28C01DA4C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187B-C78F-4AA7-BA26-EACF95A38C51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EEBBC-6D8B-45E8-8661-6AF5CC616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02E98-54C0-445F-B0E7-4C7C4419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D666-6D4A-4401-BBA2-5D7B5DC13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7.svg"/><Relationship Id="rId7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sv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svg"/><Relationship Id="rId7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2.xml"/><Relationship Id="rId5" Type="http://schemas.openxmlformats.org/officeDocument/2006/relationships/image" Target="../media/image9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sv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5.jpe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B1FE6B-CB29-4850-A504-6F2E05FE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6FC7C87-E5EA-430E-93EE-EE58FF9FC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0446" y="-1108881"/>
            <a:ext cx="9031108" cy="90757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5C5651-BB44-4FDD-8D06-2686807F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6" y="3047667"/>
            <a:ext cx="9144000" cy="196648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pt-BR" sz="2000" b="1" dirty="0">
                <a:latin typeface="Bookman Old Style" panose="02050604050505020204" pitchFamily="18" charset="0"/>
                <a:ea typeface="+mn-ea"/>
                <a:cs typeface="+mn-cs"/>
              </a:rPr>
              <a:t>Brasília-DF, 05 e 06 de dezembro/22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5EC890-C464-4F48-A469-10379CBB9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5" y="472459"/>
            <a:ext cx="3750000" cy="11126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8843101-E69C-4E7B-B87C-958A7F41B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49" y="6010443"/>
            <a:ext cx="5403302" cy="54033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833545FA-ACE1-74FE-4AE6-5EB51CC10B0B}"/>
              </a:ext>
            </a:extLst>
          </p:cNvPr>
          <p:cNvSpPr txBox="1">
            <a:spLocks/>
          </p:cNvSpPr>
          <p:nvPr/>
        </p:nvSpPr>
        <p:spPr>
          <a:xfrm>
            <a:off x="1580446" y="2316303"/>
            <a:ext cx="9144000" cy="111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ctr">
              <a:lnSpc>
                <a:spcPct val="115000"/>
              </a:lnSpc>
            </a:pPr>
            <a:r>
              <a:rPr lang="pt-BR" sz="2000" b="1" dirty="0">
                <a:latin typeface="Bookman Old Style" panose="02050604050505020204" pitchFamily="18" charset="0"/>
              </a:rPr>
              <a:t>Seminário Internacional Plataforma Clínica Global Covid-19 e Pós-Covid/ Organização Mundial da Saúde- OMS: Resultados da Pesquisa, Desafios e Lições Aprendidas</a:t>
            </a:r>
          </a:p>
        </p:txBody>
      </p:sp>
    </p:spTree>
    <p:extLst>
      <p:ext uri="{BB962C8B-B14F-4D97-AF65-F5344CB8AC3E}">
        <p14:creationId xmlns:p14="http://schemas.microsoft.com/office/powerpoint/2010/main" val="108806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Bookman Old Style" panose="02050604050505020204" pitchFamily="18" charset="0"/>
              </a:rPr>
              <a:t>Perfil sociodemográfico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dade média de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anos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maioria dos pacientes do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sexo masculino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(53,8%),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ioria de etnia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branca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(77%),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pequena parte da nossa amostra era composta de gestantes 61 (2,5%) e de profissionais de saúde em contato direto com os pacientes 50 (2,04%).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maioria das internações hospitalares da nossa amostra são advindas da Unidade de Emergência (UE) que é a porta de entrada da maioria dos nossos pacientes no complexo hospitalar HCFMRP/USP</a:t>
            </a:r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Estratégia 1 – Hospitalizados por COVID-19</a:t>
            </a:r>
          </a:p>
        </p:txBody>
      </p:sp>
    </p:spTree>
    <p:extLst>
      <p:ext uri="{BB962C8B-B14F-4D97-AF65-F5344CB8AC3E}">
        <p14:creationId xmlns:p14="http://schemas.microsoft.com/office/powerpoint/2010/main" val="264106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omorbidades prévias mais frequentes foram: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hipertensão arterial, diabetes e desordens relacionadas à saúde mental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sinais e sintomas mais prevalentes da COVID-19 na fase aguda foram: a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tosse, dispneia, fadiga e mialgia.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 prévio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antes da internação os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corticosteroides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foram os mais </a:t>
            </a: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frequentes.</a:t>
            </a:r>
            <a:endParaRPr lang="pt-BR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como </a:t>
            </a:r>
            <a:r>
              <a:rPr lang="pt-BR" sz="1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</a:t>
            </a: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primeira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escolha na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admissão hospitalar,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anticoagulantes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foram os medicamentos mais utilizados, assim como o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suporte de oxigênio suplementar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suporte assistencial. </a:t>
            </a:r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Estratégia 1 – Hospitalizados por COVID-19</a:t>
            </a:r>
          </a:p>
        </p:txBody>
      </p:sp>
    </p:spTree>
    <p:extLst>
      <p:ext uri="{BB962C8B-B14F-4D97-AF65-F5344CB8AC3E}">
        <p14:creationId xmlns:p14="http://schemas.microsoft.com/office/powerpoint/2010/main" val="25400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Escala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AVPU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admissão hospitalar a maior parte dos pacientes avaliados segundo esta escala foram considerados em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alerta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[543 (53,5%)].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1.711 indivíduos necessitaram de internação em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69,9%),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 medicamentoso mais utilizados na UTI: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anticoagulantes, seguido dos antibióticos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esfecho: a maioria dos indivíduos teve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 hospitalar (56%)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tivemos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(30%) de óbitos</a:t>
            </a:r>
            <a:r>
              <a:rPr lang="pt-BR" sz="1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gerais.</a:t>
            </a:r>
            <a:endParaRPr lang="pt-BR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Estratégia 1 – Hospitalizados por COVID-19</a:t>
            </a:r>
          </a:p>
        </p:txBody>
      </p:sp>
    </p:spTree>
    <p:extLst>
      <p:ext uri="{BB962C8B-B14F-4D97-AF65-F5344CB8AC3E}">
        <p14:creationId xmlns:p14="http://schemas.microsoft.com/office/powerpoint/2010/main" val="331190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CF1EB-BF60-46A2-B516-07DDC2A1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Gilda Display" panose="02000000000000000000" pitchFamily="2" charset="0"/>
              </a:rPr>
              <a:t>Apresentação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7" name="Imagem 1" descr="logo HC novo 2011 HP.png">
            <a:extLst>
              <a:ext uri="{FF2B5EF4-FFF2-40B4-BE49-F238E27FC236}">
                <a16:creationId xmlns:a16="http://schemas.microsoft.com/office/drawing/2014/main" id="{703EB3FB-E2CB-4F41-9DAA-A2903805B1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94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Número Absoluto e Percentual de casos de acordo com confirmação e semestre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3212" y="1806739"/>
            <a:ext cx="5961018" cy="4335286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0" y="1806739"/>
            <a:ext cx="5961018" cy="4335286"/>
          </a:xfrm>
          <a:prstGeom prst="rect">
            <a:avLst/>
          </a:prstGeom>
        </p:spPr>
      </p:pic>
      <p:pic>
        <p:nvPicPr>
          <p:cNvPr id="7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10" name="Imagem 1" descr="logo HC novo 2011 HP.png">
            <a:extLst>
              <a:ext uri="{FF2B5EF4-FFF2-40B4-BE49-F238E27FC236}">
                <a16:creationId xmlns:a16="http://schemas.microsoft.com/office/drawing/2014/main" id="{703EB3FB-E2CB-4F41-9DAA-A2903805B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2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43318" y="365125"/>
            <a:ext cx="9910482" cy="82794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Sobrevida de acordo com Admissão em CTI e confirmação para COVID-19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86286" y="1371306"/>
            <a:ext cx="5909714" cy="4297974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0" y="1371306"/>
            <a:ext cx="5909714" cy="429797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10" name="Imagem 1" descr="logo HC novo 2011 HP.png">
            <a:extLst>
              <a:ext uri="{FF2B5EF4-FFF2-40B4-BE49-F238E27FC236}">
                <a16:creationId xmlns:a16="http://schemas.microsoft.com/office/drawing/2014/main" id="{703EB3FB-E2CB-4F41-9DAA-A2903805B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7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43318" y="365125"/>
            <a:ext cx="9910482" cy="82794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Sobrevida de acordo com Admissão em CTI e confirmação para COVID-19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10" name="Imagem 1" descr="logo HC novo 2011 HP.png">
            <a:extLst>
              <a:ext uri="{FF2B5EF4-FFF2-40B4-BE49-F238E27FC236}">
                <a16:creationId xmlns:a16="http://schemas.microsoft.com/office/drawing/2014/main" id="{703EB3FB-E2CB-4F41-9DAA-A2903805B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64931" y="1751847"/>
            <a:ext cx="5723076" cy="4179306"/>
          </a:xfrm>
          <a:prstGeom prst="rect">
            <a:avLst/>
          </a:prstGeom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967626" y="1751847"/>
            <a:ext cx="5723076" cy="41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11">
            <a:extLst>
              <a:ext uri="{FF2B5EF4-FFF2-40B4-BE49-F238E27FC236}">
                <a16:creationId xmlns:a16="http://schemas.microsoft.com/office/drawing/2014/main" id="{877FB499-14BB-41CE-A46B-3AEC1653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67542" y="365126"/>
            <a:ext cx="9786257" cy="46002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VARIÁVEIS DE INTERESSE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387178" y="1166258"/>
          <a:ext cx="11150400" cy="5036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045">
                  <a:extLst>
                    <a:ext uri="{9D8B030D-6E8A-4147-A177-3AD203B41FA5}">
                      <a16:colId xmlns:a16="http://schemas.microsoft.com/office/drawing/2014/main" val="2281542051"/>
                    </a:ext>
                  </a:extLst>
                </a:gridCol>
                <a:gridCol w="2583104">
                  <a:extLst>
                    <a:ext uri="{9D8B030D-6E8A-4147-A177-3AD203B41FA5}">
                      <a16:colId xmlns:a16="http://schemas.microsoft.com/office/drawing/2014/main" val="967917971"/>
                    </a:ext>
                  </a:extLst>
                </a:gridCol>
                <a:gridCol w="1011715">
                  <a:extLst>
                    <a:ext uri="{9D8B030D-6E8A-4147-A177-3AD203B41FA5}">
                      <a16:colId xmlns:a16="http://schemas.microsoft.com/office/drawing/2014/main" val="4170699419"/>
                    </a:ext>
                  </a:extLst>
                </a:gridCol>
                <a:gridCol w="1011715">
                  <a:extLst>
                    <a:ext uri="{9D8B030D-6E8A-4147-A177-3AD203B41FA5}">
                      <a16:colId xmlns:a16="http://schemas.microsoft.com/office/drawing/2014/main" val="3782762486"/>
                    </a:ext>
                  </a:extLst>
                </a:gridCol>
                <a:gridCol w="1011715">
                  <a:extLst>
                    <a:ext uri="{9D8B030D-6E8A-4147-A177-3AD203B41FA5}">
                      <a16:colId xmlns:a16="http://schemas.microsoft.com/office/drawing/2014/main" val="1011961647"/>
                    </a:ext>
                  </a:extLst>
                </a:gridCol>
                <a:gridCol w="1011715">
                  <a:extLst>
                    <a:ext uri="{9D8B030D-6E8A-4147-A177-3AD203B41FA5}">
                      <a16:colId xmlns:a16="http://schemas.microsoft.com/office/drawing/2014/main" val="68021100"/>
                    </a:ext>
                  </a:extLst>
                </a:gridCol>
                <a:gridCol w="1255677">
                  <a:extLst>
                    <a:ext uri="{9D8B030D-6E8A-4147-A177-3AD203B41FA5}">
                      <a16:colId xmlns:a16="http://schemas.microsoft.com/office/drawing/2014/main" val="527807407"/>
                    </a:ext>
                  </a:extLst>
                </a:gridCol>
                <a:gridCol w="1255677">
                  <a:extLst>
                    <a:ext uri="{9D8B030D-6E8A-4147-A177-3AD203B41FA5}">
                      <a16:colId xmlns:a16="http://schemas.microsoft.com/office/drawing/2014/main" val="1756537027"/>
                    </a:ext>
                  </a:extLst>
                </a:gridCol>
                <a:gridCol w="861037">
                  <a:extLst>
                    <a:ext uri="{9D8B030D-6E8A-4147-A177-3AD203B41FA5}">
                      <a16:colId xmlns:a16="http://schemas.microsoft.com/office/drawing/2014/main" val="1033546206"/>
                    </a:ext>
                  </a:extLst>
                </a:gridCol>
              </a:tblGrid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03964"/>
                  </a:ext>
                </a:extLst>
              </a:tr>
              <a:tr h="162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VARIÁVEIS DE INTERESSE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15289"/>
                  </a:ext>
                </a:extLst>
              </a:tr>
              <a:tr h="162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Gênero Masculino 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445 (55,9)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628 (52,7)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690(51,2)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282(56,0)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332(54,)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2.377 (52,4)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019453749"/>
                  </a:ext>
                </a:extLst>
              </a:tr>
              <a:tr h="162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Idade média em anos (desvio padrão)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47,1(26,2)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48,4(25,9)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45,0(24,6)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31,6(28.1)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37,4(30,7)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43,7(27,1)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944216101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Etnia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689236322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African/Black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187(23,5)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299(25,1)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332(24,6)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136(27,0)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156(25,4)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1.110(24,9)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324453022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effectLst/>
                        </a:rPr>
                        <a:t>Caucasian</a:t>
                      </a:r>
                      <a:r>
                        <a:rPr lang="pt-BR" sz="1100" u="none" strike="noStrike" dirty="0">
                          <a:effectLst/>
                        </a:rPr>
                        <a:t>/Latino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608(76,4)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892(74,9)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1,012(75,1)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366(72.7)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456(74,2)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3.334(74,9)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8062480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1(0,1)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0(0)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3(0,2)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1(0,2)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2(0,3)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7(0,2)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02852794"/>
                  </a:ext>
                </a:extLst>
              </a:tr>
              <a:tr h="162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Comorbidades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755836162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Cardiopatia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137(17,2)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202(16,9)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141(10,4)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55(10,9)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61(9,9)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596(13,39)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6238049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Hipertensão arterial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177(22,2)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333(27,9)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358(26,6)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80(15,9)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85(13,8)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1.033(23,2)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682908626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Diabetes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153(19,2)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301(25,2)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310(23,0)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74(14,7)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108(17,6)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946(21,2)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893714418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Tabagismo atual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78(9,8)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105(8,8)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83(6,1)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30(5,9)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39(6,35)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335(7,53)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832559556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DPOC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70(8,8)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106(8,9)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73(5,4)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16(3,2)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32(5,2)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297(6,6)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918454512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Tuberculose ativa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17(2,1)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22(1,8)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19(1,4)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4(0,8)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17(2,77)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79(1,7)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600814521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Asma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47(5,9)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95(8,0)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96(7,1)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51(10,1)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37(6,0)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326(7,3)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0,03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710039943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Doença Renal Cronica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53(6,6)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104(8,7)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100(7,4)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40(7,9)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779(12,5)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374(8,4)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440717297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Doença Cerebrovascular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41(5,1)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65(5,4)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58(4,3)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37(7,3)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38(6,2)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239(5,3)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598494912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Doença Hepática Crônica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24(3.0)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32(2,7)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37(2,7)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16(3,2)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36(5,8)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148(3,2)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23078166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Neoplasia ativa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147(18,4)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201(16,9)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135(10,0)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59(11,7)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109(17,7)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651(14,6)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871673673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Doença Autoimune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30(3,7)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68(5,7)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39(2,9)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16(3,2)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22(3,6)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175(3,9)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349440718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Transplante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35(4,4)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31(2,6)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33(2,4)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19(3,8)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44(7,1)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162(3,6)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785109926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Doença Neurológica Crônica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41(5,1)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65(5,4)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58(4,3)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37(7,3)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38(6,2)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239(5,3)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64999592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Doença Mental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216(27,1)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345(28,9)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322(23,9)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108(21,4)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131(21,3)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1,122(25,2)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752283188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HIV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24(3,0)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22(1,8)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14(1,0)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11(2,3)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14(2,3)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85(1,9)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0,03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16479594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Tratamento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605164109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effectLst/>
                        </a:rPr>
                        <a:t>Colchicina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16(2,0)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93(7,8)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73(5,4)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6(1,2)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5(0,8)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193(4,3)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975247729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Hidroxicloroquina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31(3,9)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8(0,6)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4(0,3)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2(0,4)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5(0,6)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50(1,1)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&lt;0,01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969236549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Ivermectina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28(3,5)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57(4,8)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41(3,0)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20(4,0)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22(2,6)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168(3,7)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NS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493702310"/>
                  </a:ext>
                </a:extLst>
              </a:tr>
            </a:tbl>
          </a:graphicData>
        </a:graphic>
      </p:graphicFrame>
      <p:pic>
        <p:nvPicPr>
          <p:cNvPr id="5" name="Gráfico 4">
            <a:extLst>
              <a:ext uri="{FF2B5EF4-FFF2-40B4-BE49-F238E27FC236}">
                <a16:creationId xmlns:a16="http://schemas.microsoft.com/office/drawing/2014/main" id="{5BA12889-EACC-4BC4-B319-04EF5DBC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E9848B3-A200-41C9-91FB-2B7B10702FC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10" name="Imagem 1" descr="logo HC novo 2011 HP.png">
            <a:extLst>
              <a:ext uri="{FF2B5EF4-FFF2-40B4-BE49-F238E27FC236}">
                <a16:creationId xmlns:a16="http://schemas.microsoft.com/office/drawing/2014/main" id="{703EB3FB-E2CB-4F41-9DAA-A2903805B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4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Perfil sociodemogr</a:t>
            </a:r>
            <a:r>
              <a:rPr lang="pt-BR" sz="1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áfico:</a:t>
            </a:r>
          </a:p>
          <a:p>
            <a:pPr marL="514350" indent="-285750" algn="just">
              <a:lnSpc>
                <a:spcPct val="170000"/>
              </a:lnSpc>
              <a:spcBef>
                <a:spcPts val="0"/>
              </a:spcBef>
            </a:pP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227 pacientes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foram diagnosticados com COVID-19 prévia, entre casos leves, moderados e graves, e encaminhados ao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ambulatório MINC 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para cuidado específico dos sinais, sintomas e possíveis sequelas decorrentes da COVID-19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Maioria dos pacientes era do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sexo masculino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(51,1%), </a:t>
            </a:r>
          </a:p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dade média de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50,2 anos </a:t>
            </a:r>
            <a:r>
              <a:rPr lang="pt-BR" sz="1800" dirty="0"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(DP+/- 13,9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tnia: a maioria de raça/cor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branca 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(76,1%),</a:t>
            </a:r>
          </a:p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Altura média de 166,87 cm e peso médio de 87,2 Kg,</a:t>
            </a:r>
          </a:p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scolaridade: a maior parte deles (30%) tinham o </a:t>
            </a: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ensino médio completo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Bookman Old Style" panose="020506040505050202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Estratégia 2 – Pós-COVID-19</a:t>
            </a:r>
          </a:p>
        </p:txBody>
      </p:sp>
    </p:spTree>
    <p:extLst>
      <p:ext uri="{BB962C8B-B14F-4D97-AF65-F5344CB8AC3E}">
        <p14:creationId xmlns:p14="http://schemas.microsoft.com/office/powerpoint/2010/main" val="86083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Comorbidades prévias: </a:t>
            </a:r>
            <a:r>
              <a:rPr lang="pt-BR" sz="1800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hipertensão arterial </a:t>
            </a:r>
            <a:r>
              <a:rPr lang="pt-BR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(38%), o </a:t>
            </a:r>
            <a:r>
              <a:rPr lang="pt-BR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pt-BR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(24%) e a </a:t>
            </a:r>
            <a:r>
              <a:rPr lang="pt-BR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doença cardíaca crônica</a:t>
            </a:r>
            <a:r>
              <a:rPr lang="pt-BR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(exceto hipertensão) (7,9%).</a:t>
            </a:r>
            <a:endParaRPr lang="pt-BR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70000"/>
              </a:lnSpc>
              <a:spcBef>
                <a:spcPts val="0"/>
              </a:spcBef>
            </a:pPr>
            <a:r>
              <a:rPr lang="pt-BR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Complicações</a:t>
            </a:r>
            <a:r>
              <a:rPr lang="pt-BR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saúde observadas na </a:t>
            </a:r>
            <a:r>
              <a:rPr lang="pt-BR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aguda da COVID-19 </a:t>
            </a:r>
            <a:r>
              <a:rPr lang="pt-BR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mais prevalentes foram: </a:t>
            </a:r>
            <a:r>
              <a:rPr lang="pt-BR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infecção do trato respiratório inferior, SRAG, infecção do trato urinário</a:t>
            </a:r>
            <a:r>
              <a:rPr lang="pt-BR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infecção da corrente sanguínea, lesão renal aguda, choque e infecção gastrointestinal. </a:t>
            </a:r>
            <a:endParaRPr lang="pt-BR" sz="1800" dirty="0">
              <a:latin typeface="Bookman Old Style" panose="020506040505050202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Estratégia 2 – Pós-COVID-19</a:t>
            </a:r>
          </a:p>
        </p:txBody>
      </p:sp>
    </p:spTree>
    <p:extLst>
      <p:ext uri="{BB962C8B-B14F-4D97-AF65-F5344CB8AC3E}">
        <p14:creationId xmlns:p14="http://schemas.microsoft.com/office/powerpoint/2010/main" val="241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7C0BF99-8FCE-5148-23A6-B4695E2D8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3217"/>
            <a:ext cx="9144000" cy="2387600"/>
          </a:xfrm>
        </p:spPr>
        <p:txBody>
          <a:bodyPr/>
          <a:lstStyle/>
          <a:p>
            <a:r>
              <a:rPr lang="pt-BR" sz="2000" b="1" dirty="0">
                <a:latin typeface="Bookman Old Style" panose="02050604050505020204" pitchFamily="18" charset="0"/>
                <a:ea typeface="+mn-ea"/>
                <a:cs typeface="+mn-cs"/>
              </a:rPr>
              <a:t>Compartilhando experiências da Atenção Especializada à Saúde no Pós-Covid: Contribuição à Plataforma Clínica Global -OMS </a:t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2DC730D4-1A9D-AA68-FB1C-17EFD8A6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269" y="2792897"/>
            <a:ext cx="9630896" cy="329979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1600" b="1" dirty="0">
                <a:latin typeface="Bookman Old Style" panose="02050604050505020204" pitchFamily="18" charset="0"/>
              </a:rPr>
              <a:t>Hospital das Clínicas da Faculdade de Medicina de Ribeirão Preto da Universidade de São Paulo (HCFMRP-USP)	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1600" b="1" dirty="0">
              <a:latin typeface="Bookman Old Style" panose="02050604050505020204" pitchFamily="18" charset="0"/>
            </a:endParaRPr>
          </a:p>
          <a:p>
            <a:pPr algn="l"/>
            <a:r>
              <a:rPr lang="pt-BR" sz="1300" dirty="0">
                <a:latin typeface="Bookman Old Style" panose="02050604050505020204" pitchFamily="18" charset="0"/>
              </a:rPr>
              <a:t>Equipe:</a:t>
            </a:r>
          </a:p>
          <a:p>
            <a:pPr algn="l"/>
            <a:r>
              <a:rPr lang="pt-BR" sz="1300" dirty="0">
                <a:latin typeface="Bookman Old Style" panose="02050604050505020204" pitchFamily="18" charset="0"/>
              </a:rPr>
              <a:t>Prof. Dr. Antônio </a:t>
            </a:r>
            <a:r>
              <a:rPr lang="pt-BR" sz="1300" dirty="0" err="1">
                <a:latin typeface="Bookman Old Style" panose="02050604050505020204" pitchFamily="18" charset="0"/>
              </a:rPr>
              <a:t>Pazin</a:t>
            </a:r>
            <a:r>
              <a:rPr lang="pt-BR" sz="1300" dirty="0">
                <a:latin typeface="Bookman Old Style" panose="02050604050505020204" pitchFamily="18" charset="0"/>
              </a:rPr>
              <a:t> Filho</a:t>
            </a:r>
          </a:p>
          <a:p>
            <a:pPr algn="l"/>
            <a:r>
              <a:rPr lang="pt-BR" sz="1300" dirty="0">
                <a:latin typeface="Bookman Old Style" panose="02050604050505020204" pitchFamily="18" charset="0"/>
              </a:rPr>
              <a:t>Prof. Dr. Benedito Alves da Fonseca</a:t>
            </a:r>
          </a:p>
          <a:p>
            <a:pPr algn="l"/>
            <a:r>
              <a:rPr lang="pt-BR" sz="1300" dirty="0">
                <a:latin typeface="Bookman Old Style" panose="02050604050505020204" pitchFamily="18" charset="0"/>
              </a:rPr>
              <a:t>Prof. Dr. Fernando </a:t>
            </a:r>
            <a:r>
              <a:rPr lang="pt-BR" sz="1300" dirty="0" err="1">
                <a:latin typeface="Bookman Old Style" panose="02050604050505020204" pitchFamily="18" charset="0"/>
              </a:rPr>
              <a:t>Bellissimo</a:t>
            </a:r>
            <a:r>
              <a:rPr lang="pt-BR" sz="1300" dirty="0">
                <a:latin typeface="Bookman Old Style" panose="02050604050505020204" pitchFamily="18" charset="0"/>
              </a:rPr>
              <a:t> Rodrigues</a:t>
            </a:r>
          </a:p>
          <a:p>
            <a:pPr algn="l"/>
            <a:r>
              <a:rPr lang="pt-BR" sz="1300" dirty="0">
                <a:latin typeface="Bookman Old Style" panose="02050604050505020204" pitchFamily="18" charset="0"/>
              </a:rPr>
              <a:t>Diego Marques </a:t>
            </a:r>
            <a:r>
              <a:rPr lang="pt-BR" sz="1300" dirty="0" err="1">
                <a:latin typeface="Bookman Old Style" panose="02050604050505020204" pitchFamily="18" charset="0"/>
              </a:rPr>
              <a:t>Moroço</a:t>
            </a:r>
            <a:r>
              <a:rPr lang="pt-BR" sz="1300" dirty="0">
                <a:latin typeface="Bookman Old Style" panose="02050604050505020204" pitchFamily="18" charset="0"/>
              </a:rPr>
              <a:t> (TI)</a:t>
            </a:r>
          </a:p>
          <a:p>
            <a:pPr algn="l"/>
            <a:r>
              <a:rPr lang="pt-BR" sz="1300" dirty="0">
                <a:latin typeface="Bookman Old Style" panose="02050604050505020204" pitchFamily="18" charset="0"/>
              </a:rPr>
              <a:t>Dr. Júlio </a:t>
            </a:r>
            <a:r>
              <a:rPr lang="pt-BR" sz="1300" dirty="0" err="1">
                <a:latin typeface="Bookman Old Style" panose="02050604050505020204" pitchFamily="18" charset="0"/>
              </a:rPr>
              <a:t>Nather</a:t>
            </a:r>
            <a:r>
              <a:rPr lang="pt-BR" sz="1300" dirty="0">
                <a:latin typeface="Bookman Old Style" panose="02050604050505020204" pitchFamily="18" charset="0"/>
              </a:rPr>
              <a:t> (TI)</a:t>
            </a:r>
          </a:p>
          <a:p>
            <a:pPr algn="l"/>
            <a:r>
              <a:rPr lang="pt-BR" sz="1300" dirty="0" err="1">
                <a:latin typeface="Bookman Old Style" panose="02050604050505020204" pitchFamily="18" charset="0"/>
              </a:rPr>
              <a:t>Dr</a:t>
            </a:r>
            <a:r>
              <a:rPr lang="pt-BR" sz="1300" dirty="0">
                <a:latin typeface="Bookman Old Style" panose="02050604050505020204" pitchFamily="18" charset="0"/>
              </a:rPr>
              <a:t>ª. Lívia Pimenta Bonifácio (Gerenciamento de projeto)</a:t>
            </a:r>
          </a:p>
          <a:p>
            <a:endParaRPr lang="pt-BR" sz="2000" b="1" dirty="0">
              <a:latin typeface="Bookman Old Style" panose="02050604050505020204" pitchFamily="18" charset="0"/>
            </a:endParaRPr>
          </a:p>
          <a:p>
            <a:endParaRPr lang="pt-BR" sz="2000" b="1" dirty="0">
              <a:latin typeface="Bookman Old Style" panose="02050604050505020204" pitchFamily="18" charset="0"/>
            </a:endParaRPr>
          </a:p>
          <a:p>
            <a:endParaRPr lang="pt-BR" sz="2000" b="1" dirty="0">
              <a:latin typeface="Bookman Old Style" panose="020506040505050202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2" name="Imagem 1" descr="logo HC novo 2011 HP.png">
            <a:extLst>
              <a:ext uri="{FF2B5EF4-FFF2-40B4-BE49-F238E27FC236}">
                <a16:creationId xmlns:a16="http://schemas.microsoft.com/office/drawing/2014/main" id="{3D2B1828-53A3-4AE9-E0FA-FFE83E563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0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Reestruturação devido à pandemia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do ambulatório pós-Covid-19: MINC – Maio 2020 (semanal)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Professores responsáveis: Prof. Dr. </a:t>
            </a:r>
            <a:r>
              <a:rPr lang="pt-BR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Valdes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Roberto </a:t>
            </a:r>
            <a:r>
              <a:rPr lang="pt-BR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Bollela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Prof. Dr. Fernando </a:t>
            </a:r>
            <a:r>
              <a:rPr lang="pt-BR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Bellissimo</a:t>
            </a:r>
            <a:r>
              <a:rPr lang="pt-B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-Rodrigues e colaboradores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Benedito Alves da Fonseca; Prof. Gilberto </a:t>
            </a:r>
            <a:r>
              <a:rPr lang="pt-BR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Gambero</a:t>
            </a: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Gaspar; Prof. Dr. Rodrigo Santana</a:t>
            </a:r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Ambulatório Pós-COVID-19 (MINC)</a:t>
            </a:r>
          </a:p>
        </p:txBody>
      </p:sp>
      <p:pic>
        <p:nvPicPr>
          <p:cNvPr id="2050" name="Picture 2" descr="Infectious Diseases – Internal Medicine Department">
            <a:extLst>
              <a:ext uri="{FF2B5EF4-FFF2-40B4-BE49-F238E27FC236}">
                <a16:creationId xmlns:a16="http://schemas.microsoft.com/office/drawing/2014/main" id="{552C569C-FA6F-2774-BB23-ADBA39FC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31" y="4001294"/>
            <a:ext cx="1697205" cy="22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EFFTO recebe a Oficina &quot;Desenvolvimento Docente para a Avaliação  Programática do Estudante em Cursos de Graduação da Área da Saúde no  Brasil&quot; | EEFFTO - UFMG">
            <a:extLst>
              <a:ext uri="{FF2B5EF4-FFF2-40B4-BE49-F238E27FC236}">
                <a16:creationId xmlns:a16="http://schemas.microsoft.com/office/drawing/2014/main" id="{5FBB3F5C-2218-E259-7F9C-FDD4F3CF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57" y="42890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MS-FMRP">
            <a:extLst>
              <a:ext uri="{FF2B5EF4-FFF2-40B4-BE49-F238E27FC236}">
                <a16:creationId xmlns:a16="http://schemas.microsoft.com/office/drawing/2014/main" id="{CB381302-239A-6194-7B9D-EE719B6F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28" y="4319074"/>
            <a:ext cx="1926365" cy="19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6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02B917-B8C4-A6B7-68F9-D4EEA53C8A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50" t="25593" r="24038" b="11898"/>
          <a:stretch/>
        </p:blipFill>
        <p:spPr>
          <a:xfrm>
            <a:off x="1639889" y="281955"/>
            <a:ext cx="8912223" cy="6095310"/>
          </a:xfrm>
          <a:prstGeom prst="rect">
            <a:avLst/>
          </a:prstGeom>
        </p:spPr>
      </p:pic>
      <p:pic>
        <p:nvPicPr>
          <p:cNvPr id="2" name="Imagem 1" descr="logo HC novo 2011 HP.png">
            <a:extLst>
              <a:ext uri="{FF2B5EF4-FFF2-40B4-BE49-F238E27FC236}">
                <a16:creationId xmlns:a16="http://schemas.microsoft.com/office/drawing/2014/main" id="{A000F4E2-D3E2-79D2-F1CB-9229E5C94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0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81EAE07-A78D-BE18-19B3-A60B024F7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907969"/>
              </p:ext>
            </p:extLst>
          </p:nvPr>
        </p:nvGraphicFramePr>
        <p:xfrm>
          <a:off x="1002000" y="-245172"/>
          <a:ext cx="10188000" cy="60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907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do ambulatório: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latin typeface="Bookman Old Style" panose="02050604050505020204" pitchFamily="18" charset="0"/>
              </a:rPr>
              <a:t>Acompanhar pacientes sobreviventes da COVID-19 na sua apresentação leve e na forma grave da doença e </a:t>
            </a:r>
            <a:r>
              <a:rPr lang="pt-BR" sz="1800" b="1" dirty="0">
                <a:latin typeface="Bookman Old Style" panose="02050604050505020204" pitchFamily="18" charset="0"/>
              </a:rPr>
              <a:t>observar sua sobrevida, bem como a ocorrência de possíveis repercussões físicas, psicológicas ou sociais relacionadas à infecção ou ao seu tratamento</a:t>
            </a:r>
            <a:r>
              <a:rPr lang="pt-BR" sz="1800" dirty="0">
                <a:latin typeface="Bookman Old Style" panose="02050604050505020204" pitchFamily="18" charset="0"/>
              </a:rPr>
              <a:t>.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Atualmente – evolução dos casos, vacinação. Número atendimentos reduziu muito em 2022 - 6 a 10 pacientes por mês – são quadros mais leves</a:t>
            </a:r>
          </a:p>
          <a:p>
            <a:endParaRPr lang="pt-BR" sz="1800" dirty="0">
              <a:latin typeface="Bookman Old Style" panose="02050604050505020204" pitchFamily="18" charset="0"/>
            </a:endParaRPr>
          </a:p>
          <a:p>
            <a:endParaRPr lang="pt-BR" sz="1800" dirty="0">
              <a:latin typeface="Bookman Old Style" panose="020506040505050202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Bookman Old Style" panose="02050604050505020204" pitchFamily="18" charset="0"/>
              </a:rPr>
              <a:t>Ambulatório Pós-COVID-19 (MINC)</a:t>
            </a:r>
          </a:p>
        </p:txBody>
      </p:sp>
    </p:spTree>
    <p:extLst>
      <p:ext uri="{BB962C8B-B14F-4D97-AF65-F5344CB8AC3E}">
        <p14:creationId xmlns:p14="http://schemas.microsoft.com/office/powerpoint/2010/main" val="69291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25A8B16-795D-C730-D4E0-1BAFFB0D9D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1017" b="19035"/>
          <a:stretch/>
        </p:blipFill>
        <p:spPr>
          <a:xfrm>
            <a:off x="1329938" y="832314"/>
            <a:ext cx="9532124" cy="53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8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09DBF7B-E93A-FB07-1BA7-1A796D6CB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88" t="20000" r="20516" b="42029"/>
          <a:stretch/>
        </p:blipFill>
        <p:spPr>
          <a:xfrm>
            <a:off x="387178" y="1241521"/>
            <a:ext cx="7156174" cy="26040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D4168F6-F0DA-9196-8561-6CD1418529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079" t="14698" r="22078" b="26812"/>
          <a:stretch/>
        </p:blipFill>
        <p:spPr>
          <a:xfrm>
            <a:off x="4769125" y="2191861"/>
            <a:ext cx="6808305" cy="4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pic>
        <p:nvPicPr>
          <p:cNvPr id="1028" name="Picture 4" descr="Dados preliminares mostram que 64% dos recuperados de covid têm sintomas  persistentes – Jornal da USP">
            <a:extLst>
              <a:ext uri="{FF2B5EF4-FFF2-40B4-BE49-F238E27FC236}">
                <a16:creationId xmlns:a16="http://schemas.microsoft.com/office/drawing/2014/main" id="{3CB2E01C-F4C3-C88A-E767-F68C0174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87" y="3559181"/>
            <a:ext cx="5624030" cy="29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A4974DB-F2C8-EFAD-48A4-54CCEDF8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" y="1104478"/>
            <a:ext cx="7321446" cy="38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nhuma descrição de foto disponível.">
            <a:extLst>
              <a:ext uri="{FF2B5EF4-FFF2-40B4-BE49-F238E27FC236}">
                <a16:creationId xmlns:a16="http://schemas.microsoft.com/office/drawing/2014/main" id="{2F46EAE6-AC5A-91E7-456B-F9371DDC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31" y="101431"/>
            <a:ext cx="6407487" cy="64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2F6B4BE-E257-2B46-7B49-5D8E3BFA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68"/>
            <a:ext cx="10515600" cy="1325563"/>
          </a:xfrm>
        </p:spPr>
        <p:txBody>
          <a:bodyPr/>
          <a:lstStyle/>
          <a:p>
            <a:r>
              <a:rPr lang="pt-BR" b="1" dirty="0"/>
              <a:t>Obrigada</a:t>
            </a:r>
          </a:p>
        </p:txBody>
      </p:sp>
      <p:pic>
        <p:nvPicPr>
          <p:cNvPr id="1034" name="Picture 10" descr="Concurso HCRP USP 2020: Último dia de inscrição! Até R$ 5.371,65! -  Notícias Concursos">
            <a:extLst>
              <a:ext uri="{FF2B5EF4-FFF2-40B4-BE49-F238E27FC236}">
                <a16:creationId xmlns:a16="http://schemas.microsoft.com/office/drawing/2014/main" id="{D74797CE-470F-B968-1571-0323C92A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94" y="1896032"/>
            <a:ext cx="75247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600" b="1" dirty="0">
                <a:latin typeface="Bookman Old Style" panose="02050604050505020204" pitchFamily="18" charset="0"/>
              </a:rPr>
              <a:t>2021: 73.271 confirmações e 1996 óbitos – letalidade 2,7%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2600" b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600" b="1" dirty="0">
                <a:latin typeface="Bookman Old Style" panose="02050604050505020204" pitchFamily="18" charset="0"/>
              </a:rPr>
              <a:t>2022:</a:t>
            </a:r>
            <a:r>
              <a:rPr lang="pt-BR" sz="2600" dirty="0">
                <a:latin typeface="Bookman Old Style" panose="02050604050505020204" pitchFamily="18" charset="0"/>
              </a:rPr>
              <a:t> 141.672 notificações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>
                <a:latin typeface="Bookman Old Style" panose="02050604050505020204" pitchFamily="18" charset="0"/>
              </a:rPr>
              <a:t>58.326 confirmações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>
                <a:latin typeface="Bookman Old Style" panose="02050604050505020204" pitchFamily="18" charset="0"/>
              </a:rPr>
              <a:t>393 óbitos – letalidade de 0,7%</a:t>
            </a:r>
            <a:endParaRPr lang="pt-BR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Bookman Old Style" panose="02050604050505020204" pitchFamily="18" charset="0"/>
              </a:rPr>
              <a:t>Boletim epidemiológico Ribeirão Preto 30/11/2022</a:t>
            </a:r>
          </a:p>
          <a:p>
            <a:endParaRPr lang="pt-BR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36C7CBAA-64B2-7942-B775-5D2580E359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600" b="1" dirty="0">
                <a:latin typeface="Bookman Old Style" panose="02050604050505020204" pitchFamily="18" charset="0"/>
              </a:rPr>
              <a:t>Cobertura vacinal contra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600" b="1" dirty="0">
                <a:latin typeface="Bookman Old Style" panose="02050604050505020204" pitchFamily="18" charset="0"/>
              </a:rPr>
              <a:t>COVID-19: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>
                <a:latin typeface="Bookman Old Style" panose="02050604050505020204" pitchFamily="18" charset="0"/>
              </a:rPr>
              <a:t>93% da pop. vacinada com a primeira dose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>
                <a:latin typeface="Bookman Old Style" panose="02050604050505020204" pitchFamily="18" charset="0"/>
              </a:rPr>
              <a:t>87% com a segunda dose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>
                <a:latin typeface="Bookman Old Style" panose="02050604050505020204" pitchFamily="18" charset="0"/>
              </a:rPr>
              <a:t>68% terceira dose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>
                <a:latin typeface="Bookman Old Style" panose="02050604050505020204" pitchFamily="18" charset="0"/>
              </a:rPr>
              <a:t>44% quarta dose</a:t>
            </a:r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BA29CB-31B0-8608-D14C-5086D226F5F1}"/>
              </a:ext>
            </a:extLst>
          </p:cNvPr>
          <p:cNvSpPr txBox="1">
            <a:spLocks/>
          </p:cNvSpPr>
          <p:nvPr/>
        </p:nvSpPr>
        <p:spPr>
          <a:xfrm>
            <a:off x="1036980" y="60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600" dirty="0">
                <a:latin typeface="Bookman Old Style" panose="02050604050505020204" pitchFamily="18" charset="0"/>
              </a:rPr>
              <a:t>Ribeirão Preto e a COVID-19</a:t>
            </a:r>
          </a:p>
        </p:txBody>
      </p:sp>
    </p:spTree>
    <p:extLst>
      <p:ext uri="{BB962C8B-B14F-4D97-AF65-F5344CB8AC3E}">
        <p14:creationId xmlns:p14="http://schemas.microsoft.com/office/powerpoint/2010/main" val="148757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923A2F-D461-6ACC-C4D6-385E7C80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0" y="603661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Bookman Old Style" panose="02050604050505020204" pitchFamily="18" charset="0"/>
              </a:rPr>
              <a:t>Hospital das Clínicas de Ribeirão Preto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81C46-9F4A-97AB-E173-77C26187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latin typeface="Bookman Old Style" panose="02050604050505020204" pitchFamily="18" charset="0"/>
              </a:rPr>
              <a:t>Hospital escola da Faculdade de Medicina de Ribeirão Preto da Universidade de São Paulo.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2000" dirty="0">
              <a:latin typeface="Bookman Old Style" panose="020506040505050202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latin typeface="Bookman Old Style" panose="02050604050505020204" pitchFamily="18" charset="0"/>
              </a:rPr>
              <a:t>Alta complexidade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latin typeface="Bookman Old Style" panose="02050604050505020204" pitchFamily="18" charset="0"/>
              </a:rPr>
              <a:t>Referência terciária para municípios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latin typeface="Bookman Old Style" panose="02050604050505020204" pitchFamily="18" charset="0"/>
              </a:rPr>
              <a:t>pertencentes ao DRS XIII, assim como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latin typeface="Bookman Old Style" panose="02050604050505020204" pitchFamily="18" charset="0"/>
              </a:rPr>
              <a:t>para outros municípios de outros estados.</a:t>
            </a:r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3074" name="Picture 2" descr="HCFMRP investe em obras para melhorar atendimento e estrutura de pesquisa –  USP – Universidade de São Paulo">
            <a:extLst>
              <a:ext uri="{FF2B5EF4-FFF2-40B4-BE49-F238E27FC236}">
                <a16:creationId xmlns:a16="http://schemas.microsoft.com/office/drawing/2014/main" id="{1EF301EE-A5B9-4C07-03B5-54AF2B08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76" y="3415112"/>
            <a:ext cx="5078482" cy="28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728033D3-E4CA-D0BA-5603-68C9711A7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8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10">
            <a:extLst>
              <a:ext uri="{FF2B5EF4-FFF2-40B4-BE49-F238E27FC236}">
                <a16:creationId xmlns:a16="http://schemas.microsoft.com/office/drawing/2014/main" id="{9BC843B9-5329-22DA-74F2-D1EC146E58FF}"/>
              </a:ext>
            </a:extLst>
          </p:cNvPr>
          <p:cNvGraphicFramePr>
            <a:graphicFrameLocks/>
          </p:cNvGraphicFramePr>
          <p:nvPr/>
        </p:nvGraphicFramePr>
        <p:xfrm>
          <a:off x="838202" y="1403350"/>
          <a:ext cx="10515597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1583">
                  <a:extLst>
                    <a:ext uri="{9D8B030D-6E8A-4147-A177-3AD203B41FA5}">
                      <a16:colId xmlns:a16="http://schemas.microsoft.com/office/drawing/2014/main" val="215300009"/>
                    </a:ext>
                  </a:extLst>
                </a:gridCol>
                <a:gridCol w="1639956">
                  <a:extLst>
                    <a:ext uri="{9D8B030D-6E8A-4147-A177-3AD203B41FA5}">
                      <a16:colId xmlns:a16="http://schemas.microsoft.com/office/drawing/2014/main" val="1343540455"/>
                    </a:ext>
                  </a:extLst>
                </a:gridCol>
                <a:gridCol w="1514058">
                  <a:extLst>
                    <a:ext uri="{9D8B030D-6E8A-4147-A177-3AD203B41FA5}">
                      <a16:colId xmlns:a16="http://schemas.microsoft.com/office/drawing/2014/main" val="2903199773"/>
                    </a:ext>
                  </a:extLst>
                </a:gridCol>
              </a:tblGrid>
              <a:tr h="281298">
                <a:tc>
                  <a:txBody>
                    <a:bodyPr/>
                    <a:lstStyle/>
                    <a:p>
                      <a:r>
                        <a:rPr lang="pt-BR" sz="1600" dirty="0"/>
                        <a:t>EXAMES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36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r>
                        <a:rPr lang="pt-PT" sz="16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6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exames</a:t>
                      </a:r>
                      <a:r>
                        <a:rPr lang="pt-PT" sz="16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RT-PCR</a:t>
                      </a:r>
                      <a:r>
                        <a:rPr lang="pt-PT" sz="16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realizados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74.218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163.298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883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</a:t>
                      </a:r>
                      <a:r>
                        <a:rPr lang="pt-PT" sz="1600" i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Médio</a:t>
                      </a:r>
                      <a:r>
                        <a:rPr lang="pt-PT" sz="1600" i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Liberação</a:t>
                      </a:r>
                      <a:r>
                        <a:rPr lang="pt-PT" sz="1600" i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exame</a:t>
                      </a:r>
                      <a:r>
                        <a:rPr lang="pt-PT" sz="1600" i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RT-PCR</a:t>
                      </a:r>
                      <a:r>
                        <a:rPr lang="pt-PT" sz="1600" i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(dias</a:t>
                      </a:r>
                      <a:r>
                        <a:rPr lang="pt-PT" sz="1600" i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úteis)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horas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horas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452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ATENDIMENTO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/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Triagem</a:t>
                      </a:r>
                      <a:r>
                        <a:rPr lang="pt-PT" sz="16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</a:t>
                      </a:r>
                      <a:r>
                        <a:rPr lang="pt-PT" sz="16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pt-PT" sz="16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Amarela</a:t>
                      </a:r>
                      <a:r>
                        <a:rPr lang="pt-PT" sz="16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t-PT" sz="16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Campus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/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4.004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/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3.598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297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Triagem</a:t>
                      </a:r>
                      <a:r>
                        <a:rPr lang="pt-PT" sz="16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Pacientes</a:t>
                      </a:r>
                      <a:r>
                        <a:rPr lang="pt-PT" sz="16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atendidos</a:t>
                      </a:r>
                      <a:r>
                        <a:rPr lang="pt-PT" sz="16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6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UETDI</a:t>
                      </a:r>
                      <a:r>
                        <a:rPr lang="pt-PT" sz="16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 – Campus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1.236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222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</a:t>
                      </a:r>
                      <a:r>
                        <a:rPr lang="pt-PT" sz="16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pt-PT" sz="16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vermelha -</a:t>
                      </a:r>
                      <a:r>
                        <a:rPr lang="pt-PT" sz="16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U.E.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972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6.515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4.817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223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/>
                      <a:r>
                        <a:rPr lang="pt-BR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COVID-19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/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/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6591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/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r>
                        <a:rPr lang="pt-PT" sz="16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/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3.329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/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4.784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639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7470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</a:t>
                      </a:r>
                      <a:r>
                        <a:rPr lang="pt-PT" sz="16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Ambulatorial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2.327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3.464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104437"/>
                  </a:ext>
                </a:extLst>
              </a:tr>
            </a:tbl>
          </a:graphicData>
        </a:graphic>
      </p:graphicFrame>
      <p:sp>
        <p:nvSpPr>
          <p:cNvPr id="10" name="Título 10">
            <a:extLst>
              <a:ext uri="{FF2B5EF4-FFF2-40B4-BE49-F238E27FC236}">
                <a16:creationId xmlns:a16="http://schemas.microsoft.com/office/drawing/2014/main" id="{6BA760BC-B933-EE5E-86F8-2C33C1D3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365125"/>
            <a:ext cx="10045148" cy="688423"/>
          </a:xfrm>
        </p:spPr>
        <p:txBody>
          <a:bodyPr/>
          <a:lstStyle/>
          <a:p>
            <a:pPr algn="ctr"/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Indicadores da assistência COVID-19 HCFMRP-USP*</a:t>
            </a:r>
            <a:endParaRPr lang="pt-BR" b="1" dirty="0">
              <a:latin typeface="Bookman Old Style" panose="020506040505050202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62BE33-17A9-747F-6D71-6022BE47D634}"/>
              </a:ext>
            </a:extLst>
          </p:cNvPr>
          <p:cNvSpPr txBox="1"/>
          <p:nvPr/>
        </p:nvSpPr>
        <p:spPr>
          <a:xfrm>
            <a:off x="838202" y="5658332"/>
            <a:ext cx="489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ookman Old Style" panose="02050604050505020204" pitchFamily="18" charset="0"/>
              </a:rPr>
              <a:t>Relatório de Atividades HCRP 2021</a:t>
            </a:r>
            <a:r>
              <a:rPr lang="pt-BR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0718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F48D025-B488-8199-6B6A-40B177F10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53631"/>
              </p:ext>
            </p:extLst>
          </p:nvPr>
        </p:nvGraphicFramePr>
        <p:xfrm>
          <a:off x="985520" y="888000"/>
          <a:ext cx="10345088" cy="53193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28469">
                  <a:extLst>
                    <a:ext uri="{9D8B030D-6E8A-4147-A177-3AD203B41FA5}">
                      <a16:colId xmlns:a16="http://schemas.microsoft.com/office/drawing/2014/main" val="1386135311"/>
                    </a:ext>
                  </a:extLst>
                </a:gridCol>
                <a:gridCol w="1620512">
                  <a:extLst>
                    <a:ext uri="{9D8B030D-6E8A-4147-A177-3AD203B41FA5}">
                      <a16:colId xmlns:a16="http://schemas.microsoft.com/office/drawing/2014/main" val="2053839209"/>
                    </a:ext>
                  </a:extLst>
                </a:gridCol>
                <a:gridCol w="1496107">
                  <a:extLst>
                    <a:ext uri="{9D8B030D-6E8A-4147-A177-3AD203B41FA5}">
                      <a16:colId xmlns:a16="http://schemas.microsoft.com/office/drawing/2014/main" val="1805072169"/>
                    </a:ext>
                  </a:extLst>
                </a:gridCol>
              </a:tblGrid>
              <a:tr h="301037">
                <a:tc>
                  <a:txBody>
                    <a:bodyPr/>
                    <a:lstStyle/>
                    <a:p>
                      <a:r>
                        <a:rPr lang="pt-BR" sz="1600" dirty="0"/>
                        <a:t>Internações casos de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89402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8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8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Enfermaria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8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8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8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8580" algn="r">
                        <a:lnSpc>
                          <a:spcPts val="118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3584435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6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6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CTI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6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6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6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8580" algn="r">
                        <a:lnSpc>
                          <a:spcPts val="116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2276395"/>
                  </a:ext>
                </a:extLst>
              </a:tr>
              <a:tr h="311139">
                <a:tc>
                  <a:txBody>
                    <a:bodyPr/>
                    <a:lstStyle/>
                    <a:p>
                      <a:pPr marL="77470" algn="l">
                        <a:lnSpc>
                          <a:spcPts val="122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22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lnSpc>
                          <a:spcPts val="122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8285" algn="r">
                        <a:lnSpc>
                          <a:spcPts val="122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122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ts val="122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0537376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r>
                        <a:rPr lang="pt-BR" sz="1600" b="1" dirty="0"/>
                        <a:t>Altas casos de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55910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8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8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Enfermaria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8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8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8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8580" algn="r">
                        <a:lnSpc>
                          <a:spcPts val="118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9441906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6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6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CTI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6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6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6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8580" algn="r">
                        <a:lnSpc>
                          <a:spcPts val="116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6597463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22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22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lnSpc>
                          <a:spcPts val="122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8285" algn="r">
                        <a:lnSpc>
                          <a:spcPts val="122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122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ts val="122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5710920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85"/>
                        </a:lnSpc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85"/>
                        </a:lnSpc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ÓBITOS COVID-19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85"/>
                        </a:lnSpc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85"/>
                        </a:lnSpc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0533514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8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8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Enfermaria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8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8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80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7945" algn="r">
                        <a:lnSpc>
                          <a:spcPts val="1180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9860730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6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6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CTI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6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6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65"/>
                        </a:lnSpc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8580" algn="r">
                        <a:lnSpc>
                          <a:spcPts val="1165"/>
                        </a:lnSpc>
                      </a:pPr>
                      <a:r>
                        <a:rPr lang="pt-P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2643617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9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9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119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9555" algn="r">
                        <a:lnSpc>
                          <a:spcPts val="119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endParaRPr lang="pt-P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lang="pt-PT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9836655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 DE MORTALIDADE HOSPITALAR POR COVID-19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6459927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85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85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lnSpc>
                          <a:spcPts val="1185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8285" algn="r">
                        <a:lnSpc>
                          <a:spcPts val="1185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23,59%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185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7310" algn="r">
                        <a:lnSpc>
                          <a:spcPts val="1185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30,8%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1172126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65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65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Enfermaria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lnSpc>
                          <a:spcPts val="1165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8285" algn="r">
                        <a:lnSpc>
                          <a:spcPts val="1165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4,78%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165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7310" algn="r">
                        <a:lnSpc>
                          <a:spcPts val="1165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0876281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marL="77470" algn="l">
                        <a:lnSpc>
                          <a:spcPts val="1160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>
                        <a:lnSpc>
                          <a:spcPts val="1160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CTI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8285" algn="r">
                        <a:lnSpc>
                          <a:spcPts val="1160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8285" algn="r">
                        <a:lnSpc>
                          <a:spcPts val="1160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33,79%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160"/>
                        </a:lnSpc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7310" algn="r">
                        <a:lnSpc>
                          <a:spcPts val="1160"/>
                        </a:lnSpc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43,2%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6551931"/>
                  </a:ext>
                </a:extLst>
              </a:tr>
            </a:tbl>
          </a:graphicData>
        </a:graphic>
      </p:graphicFrame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3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680" y="365125"/>
            <a:ext cx="9850120" cy="854075"/>
          </a:xfrm>
        </p:spPr>
        <p:txBody>
          <a:bodyPr>
            <a:normAutofit/>
          </a:bodyPr>
          <a:lstStyle/>
          <a:p>
            <a:r>
              <a:rPr lang="pt-BR" sz="3600" b="1" dirty="0"/>
              <a:t>N de casos total e positivos para COVID-19 por dia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228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7794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680" y="365125"/>
            <a:ext cx="985012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N de casos em CTI COVID-19 por dia e capacidade prevista de leitos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31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701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9F92FBF-9892-1E99-CB97-51E8CA3E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131" y="0"/>
            <a:ext cx="6824258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ABDF313-7E62-3966-4CEF-C027089000B8}"/>
              </a:ext>
            </a:extLst>
          </p:cNvPr>
          <p:cNvSpPr txBox="1">
            <a:spLocks/>
          </p:cNvSpPr>
          <p:nvPr/>
        </p:nvSpPr>
        <p:spPr>
          <a:xfrm>
            <a:off x="534816" y="6340046"/>
            <a:ext cx="8164341" cy="3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Iniciativa Rede Colaborativa Brasil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Brother 1816" pitchFamily="2" charset="0"/>
              </a:rPr>
              <a:t>Estudo de caracterização clínica e manejo de pacientes hospitalizados com Covid-19: contribuindo com o SUS e a Plataforma Clínica Global da OMS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474F912-1D1C-E6B4-311F-3373CA89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96678" y="6382909"/>
            <a:ext cx="381000" cy="295275"/>
          </a:xfrm>
          <a:prstGeom prst="rect">
            <a:avLst/>
          </a:prstGeom>
        </p:spPr>
      </p:pic>
      <p:pic>
        <p:nvPicPr>
          <p:cNvPr id="8" name="Imagem 1" descr="logo HC novo 2011 HP.png">
            <a:extLst>
              <a:ext uri="{FF2B5EF4-FFF2-40B4-BE49-F238E27FC236}">
                <a16:creationId xmlns:a16="http://schemas.microsoft.com/office/drawing/2014/main" id="{CE420ABF-6408-637B-36EA-FF7FA4B4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228173"/>
            <a:ext cx="812947" cy="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680" y="365125"/>
            <a:ext cx="9850120" cy="85407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Ocupação percentual diária de CTI COVID-19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4566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1390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2157</Words>
  <Application>Microsoft Office PowerPoint</Application>
  <PresentationFormat>Widescreen</PresentationFormat>
  <Paragraphs>481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Brother 1816</vt:lpstr>
      <vt:lpstr>Calibri</vt:lpstr>
      <vt:lpstr>Calibri Light</vt:lpstr>
      <vt:lpstr>Gilda Display</vt:lpstr>
      <vt:lpstr>Times New Roman</vt:lpstr>
      <vt:lpstr>Tema do Office</vt:lpstr>
      <vt:lpstr>Brasília-DF, 05 e 06 de dezembro/22</vt:lpstr>
      <vt:lpstr>Compartilhando experiências da Atenção Especializada à Saúde no Pós-Covid: Contribuição à Plataforma Clínica Global -OMS   </vt:lpstr>
      <vt:lpstr>Apresentação do PowerPoint</vt:lpstr>
      <vt:lpstr>Hospital das Clínicas de Ribeirão Preto</vt:lpstr>
      <vt:lpstr>Indicadores da assistência COVID-19 HCFMRP-USP*</vt:lpstr>
      <vt:lpstr>Apresentação do PowerPoint</vt:lpstr>
      <vt:lpstr>N de casos total e positivos para COVID-19 por dia</vt:lpstr>
      <vt:lpstr>N de casos em CTI COVID-19 por dia e capacidade prevista de leitos</vt:lpstr>
      <vt:lpstr>Ocupação percentual diária de CTI COVID-19</vt:lpstr>
      <vt:lpstr>Apresentação do PowerPoint</vt:lpstr>
      <vt:lpstr>Apresentação do PowerPoint</vt:lpstr>
      <vt:lpstr>Apresentação do PowerPoint</vt:lpstr>
      <vt:lpstr>Apresentação</vt:lpstr>
      <vt:lpstr>Número Absoluto e Percentual de casos de acordo com confirmação e semestre</vt:lpstr>
      <vt:lpstr>Sobrevida de acordo com Admissão em CTI e confirmação para COVID-19</vt:lpstr>
      <vt:lpstr>Sobrevida de acordo com Admissão em CTI e confirmação para COVID-19</vt:lpstr>
      <vt:lpstr>VARIÁVEIS DE INTERESSE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de caracterização clínica e manejo de pacientes hospitalizados com Covid-19: contribuindo com o SUS e a Plataforma Clínica Global da OMS</dc:title>
  <dc:creator>Tati Hellmann</dc:creator>
  <cp:lastModifiedBy>Lívia Pimenta</cp:lastModifiedBy>
  <cp:revision>11</cp:revision>
  <dcterms:created xsi:type="dcterms:W3CDTF">2022-11-29T12:41:48Z</dcterms:created>
  <dcterms:modified xsi:type="dcterms:W3CDTF">2022-12-04T23:57:55Z</dcterms:modified>
</cp:coreProperties>
</file>