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8E54A0-4B39-4E24-A78B-1B7676B78F61}" v="5" dt="2021-09-17T14:15:41.7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24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ânia Aparecida Pinto de Castro Ferreira" userId="098b91917f1797d6" providerId="LiveId" clId="{4D8E54A0-4B39-4E24-A78B-1B7676B78F61}"/>
    <pc:docChg chg="undo custSel delSld modSld">
      <pc:chgData name="Tânia Aparecida Pinto de Castro Ferreira" userId="098b91917f1797d6" providerId="LiveId" clId="{4D8E54A0-4B39-4E24-A78B-1B7676B78F61}" dt="2021-09-17T14:16:15.039" v="72" actId="1076"/>
      <pc:docMkLst>
        <pc:docMk/>
      </pc:docMkLst>
      <pc:sldChg chg="del">
        <pc:chgData name="Tânia Aparecida Pinto de Castro Ferreira" userId="098b91917f1797d6" providerId="LiveId" clId="{4D8E54A0-4B39-4E24-A78B-1B7676B78F61}" dt="2021-09-17T13:55:11.253" v="28" actId="47"/>
        <pc:sldMkLst>
          <pc:docMk/>
          <pc:sldMk cId="2789314861" sldId="256"/>
        </pc:sldMkLst>
      </pc:sldChg>
      <pc:sldChg chg="addSp modSp mod">
        <pc:chgData name="Tânia Aparecida Pinto de Castro Ferreira" userId="098b91917f1797d6" providerId="LiveId" clId="{4D8E54A0-4B39-4E24-A78B-1B7676B78F61}" dt="2021-09-17T14:16:15.039" v="72" actId="1076"/>
        <pc:sldMkLst>
          <pc:docMk/>
          <pc:sldMk cId="4187052309" sldId="257"/>
        </pc:sldMkLst>
        <pc:picChg chg="mod">
          <ac:chgData name="Tânia Aparecida Pinto de Castro Ferreira" userId="098b91917f1797d6" providerId="LiveId" clId="{4D8E54A0-4B39-4E24-A78B-1B7676B78F61}" dt="2021-09-17T13:16:51.928" v="16" actId="1076"/>
          <ac:picMkLst>
            <pc:docMk/>
            <pc:sldMk cId="4187052309" sldId="257"/>
            <ac:picMk id="4" creationId="{3B283E92-2060-463A-8E7E-BB88C044C062}"/>
          </ac:picMkLst>
        </pc:picChg>
        <pc:picChg chg="mod">
          <ac:chgData name="Tânia Aparecida Pinto de Castro Ferreira" userId="098b91917f1797d6" providerId="LiveId" clId="{4D8E54A0-4B39-4E24-A78B-1B7676B78F61}" dt="2021-09-17T14:16:04.112" v="69" actId="1076"/>
          <ac:picMkLst>
            <pc:docMk/>
            <pc:sldMk cId="4187052309" sldId="257"/>
            <ac:picMk id="5" creationId="{30E07C7D-1431-483B-98FF-FC1AD108FB6D}"/>
          </ac:picMkLst>
        </pc:picChg>
        <pc:picChg chg="mod ord">
          <ac:chgData name="Tânia Aparecida Pinto de Castro Ferreira" userId="098b91917f1797d6" providerId="LiveId" clId="{4D8E54A0-4B39-4E24-A78B-1B7676B78F61}" dt="2021-09-17T13:59:42.583" v="57" actId="1076"/>
          <ac:picMkLst>
            <pc:docMk/>
            <pc:sldMk cId="4187052309" sldId="257"/>
            <ac:picMk id="6" creationId="{FC42AE26-4443-410F-A314-26F9F7479130}"/>
          </ac:picMkLst>
        </pc:picChg>
        <pc:picChg chg="mod">
          <ac:chgData name="Tânia Aparecida Pinto de Castro Ferreira" userId="098b91917f1797d6" providerId="LiveId" clId="{4D8E54A0-4B39-4E24-A78B-1B7676B78F61}" dt="2021-09-17T14:16:08.923" v="70" actId="14100"/>
          <ac:picMkLst>
            <pc:docMk/>
            <pc:sldMk cId="4187052309" sldId="257"/>
            <ac:picMk id="9" creationId="{13B8B15D-A371-4D31-9246-A9AB35EF80AB}"/>
          </ac:picMkLst>
        </pc:picChg>
        <pc:picChg chg="mod">
          <ac:chgData name="Tânia Aparecida Pinto de Castro Ferreira" userId="098b91917f1797d6" providerId="LiveId" clId="{4D8E54A0-4B39-4E24-A78B-1B7676B78F61}" dt="2021-09-17T13:57:43.390" v="38" actId="14100"/>
          <ac:picMkLst>
            <pc:docMk/>
            <pc:sldMk cId="4187052309" sldId="257"/>
            <ac:picMk id="11" creationId="{69A8598E-134A-462D-AC85-2B0522B2B107}"/>
          </ac:picMkLst>
        </pc:picChg>
        <pc:picChg chg="mod">
          <ac:chgData name="Tânia Aparecida Pinto de Castro Ferreira" userId="098b91917f1797d6" providerId="LiveId" clId="{4D8E54A0-4B39-4E24-A78B-1B7676B78F61}" dt="2021-09-17T14:00:06.360" v="63" actId="1076"/>
          <ac:picMkLst>
            <pc:docMk/>
            <pc:sldMk cId="4187052309" sldId="257"/>
            <ac:picMk id="13" creationId="{965E10BD-F8F2-4FF7-BCDE-70BC8C0E8F12}"/>
          </ac:picMkLst>
        </pc:picChg>
        <pc:picChg chg="mod">
          <ac:chgData name="Tânia Aparecida Pinto de Castro Ferreira" userId="098b91917f1797d6" providerId="LiveId" clId="{4D8E54A0-4B39-4E24-A78B-1B7676B78F61}" dt="2021-09-17T13:17:13.655" v="21" actId="1076"/>
          <ac:picMkLst>
            <pc:docMk/>
            <pc:sldMk cId="4187052309" sldId="257"/>
            <ac:picMk id="16" creationId="{CDDB5E2B-50BC-4C02-B8C3-94FEE3382739}"/>
          </ac:picMkLst>
        </pc:picChg>
        <pc:picChg chg="mod">
          <ac:chgData name="Tânia Aparecida Pinto de Castro Ferreira" userId="098b91917f1797d6" providerId="LiveId" clId="{4D8E54A0-4B39-4E24-A78B-1B7676B78F61}" dt="2021-09-17T13:57:51.200" v="40" actId="1076"/>
          <ac:picMkLst>
            <pc:docMk/>
            <pc:sldMk cId="4187052309" sldId="257"/>
            <ac:picMk id="17" creationId="{9617593A-3B3C-4DA0-83FB-FBBA1464D657}"/>
          </ac:picMkLst>
        </pc:picChg>
        <pc:picChg chg="add mod">
          <ac:chgData name="Tânia Aparecida Pinto de Castro Ferreira" userId="098b91917f1797d6" providerId="LiveId" clId="{4D8E54A0-4B39-4E24-A78B-1B7676B78F61}" dt="2021-09-17T13:17:46.805" v="27" actId="14100"/>
          <ac:picMkLst>
            <pc:docMk/>
            <pc:sldMk cId="4187052309" sldId="257"/>
            <ac:picMk id="18" creationId="{25994BB6-F790-4244-8D76-2F9F92CA4A74}"/>
          </ac:picMkLst>
        </pc:picChg>
        <pc:picChg chg="add mod">
          <ac:chgData name="Tânia Aparecida Pinto de Castro Ferreira" userId="098b91917f1797d6" providerId="LiveId" clId="{4D8E54A0-4B39-4E24-A78B-1B7676B78F61}" dt="2021-09-17T13:58:29.304" v="49" actId="1076"/>
          <ac:picMkLst>
            <pc:docMk/>
            <pc:sldMk cId="4187052309" sldId="257"/>
            <ac:picMk id="19" creationId="{825D32C5-BB97-49C9-ACD6-A011EEECB5CD}"/>
          </ac:picMkLst>
        </pc:picChg>
        <pc:picChg chg="add mod">
          <ac:chgData name="Tânia Aparecida Pinto de Castro Ferreira" userId="098b91917f1797d6" providerId="LiveId" clId="{4D8E54A0-4B39-4E24-A78B-1B7676B78F61}" dt="2021-09-17T13:58:35.144" v="50" actId="1076"/>
          <ac:picMkLst>
            <pc:docMk/>
            <pc:sldMk cId="4187052309" sldId="257"/>
            <ac:picMk id="20" creationId="{E30CB426-17EB-418A-9334-4CDE94B97E91}"/>
          </ac:picMkLst>
        </pc:picChg>
        <pc:picChg chg="add mod">
          <ac:chgData name="Tânia Aparecida Pinto de Castro Ferreira" userId="098b91917f1797d6" providerId="LiveId" clId="{4D8E54A0-4B39-4E24-A78B-1B7676B78F61}" dt="2021-09-17T14:00:02.633" v="62" actId="14100"/>
          <ac:picMkLst>
            <pc:docMk/>
            <pc:sldMk cId="4187052309" sldId="257"/>
            <ac:picMk id="21" creationId="{02CA6151-F135-4D2A-B9D3-6AB73148715F}"/>
          </ac:picMkLst>
        </pc:picChg>
        <pc:picChg chg="add mod">
          <ac:chgData name="Tânia Aparecida Pinto de Castro Ferreira" userId="098b91917f1797d6" providerId="LiveId" clId="{4D8E54A0-4B39-4E24-A78B-1B7676B78F61}" dt="2021-09-17T14:16:15.039" v="72" actId="1076"/>
          <ac:picMkLst>
            <pc:docMk/>
            <pc:sldMk cId="4187052309" sldId="257"/>
            <ac:picMk id="22" creationId="{83FABB6F-6DE9-4368-8061-1344381BF8C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D264FA-4DE5-424C-A395-450F648E6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7040E5-B7A7-4C06-A579-DC4D068D3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5B1E77-DD56-4854-B003-91BD9AC49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3F0B-32EC-4BDE-BEB1-CC47732D61D0}" type="datetimeFigureOut">
              <a:rPr lang="pt-BR" smtClean="0"/>
              <a:t>17/09/2021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932525-1F39-4915-A1B5-86156A9F3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BF4F96D-AAC7-4BF0-9E6D-EB3F7B5C9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B82C0-B683-458C-88EE-15729E3F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753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CDCABF-96D9-4CD4-B6A7-F775B9A7A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4739B1B-7F63-4BFB-A17B-27C5CA077C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4FD0A8-DB0C-4089-AFEE-1C9BFE921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3F0B-32EC-4BDE-BEB1-CC47732D61D0}" type="datetimeFigureOut">
              <a:rPr lang="pt-BR" smtClean="0"/>
              <a:t>17/09/2021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82BF58-62D3-4D30-BAC4-027B6395D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5AE54D-CEA3-44A2-AF7D-F9E2D7865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B82C0-B683-458C-88EE-15729E3F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6679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D5A1D5E-3A76-4465-97E2-5BCB757A39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6FC0627-3310-4837-B777-81D9B4E31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EAB3EE-9D47-439E-BD10-AD4F90E54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3F0B-32EC-4BDE-BEB1-CC47732D61D0}" type="datetimeFigureOut">
              <a:rPr lang="pt-BR" smtClean="0"/>
              <a:t>17/09/2021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DD56E9-9726-4440-B19B-92D860CA5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A00424-E947-4D53-B233-1D1C93944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B82C0-B683-458C-88EE-15729E3F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1027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5AC7B6-0E24-4FDB-B026-08C699D0F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A325DE-DBD3-4140-B6F0-5F22316B2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D44E05-917F-45E7-B896-DB688FCB8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3F0B-32EC-4BDE-BEB1-CC47732D61D0}" type="datetimeFigureOut">
              <a:rPr lang="pt-BR" smtClean="0"/>
              <a:t>17/09/2021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B1C353-1016-4D11-B2E9-DAAA03B1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B26277-DD21-4AAC-B378-C86DF1AD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B82C0-B683-458C-88EE-15729E3F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78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BA1612-8BBC-4243-B9B1-A5508D35E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D43BDC-4C94-4F32-B5EF-2EFBE1BBD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55A440-47ED-4197-84B2-9D66F1C1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3F0B-32EC-4BDE-BEB1-CC47732D61D0}" type="datetimeFigureOut">
              <a:rPr lang="pt-BR" smtClean="0"/>
              <a:t>17/09/2021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C582C0-FE45-4253-A8ED-ED59C1F7C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ABCBBC-7921-4366-9FFC-C2EFE6BB1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B82C0-B683-458C-88EE-15729E3F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0840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71DD80-5ECD-47ED-A772-CFE99B3EC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296E5A-3768-4C05-AD6B-37A6F41E0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5145015-C3E4-4484-AC4E-07517FE62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5A305B7-FF72-4034-80E9-9A168A932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3F0B-32EC-4BDE-BEB1-CC47732D61D0}" type="datetimeFigureOut">
              <a:rPr lang="pt-BR" smtClean="0"/>
              <a:t>17/09/2021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06083F1-1D56-447B-9A03-71A992255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0CF2D5-C912-49FC-ACB4-8B3BFA64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B82C0-B683-458C-88EE-15729E3F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91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AB2439-F926-4B0B-AB67-74B39E71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B616432-B3FE-4F2A-BDAE-04B594D5F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1DD2340-D0E5-47C7-9424-8A43E085C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9E6CB2F-84D7-4C58-B6AA-741D1A808D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7F890F8-6715-4CD6-9120-8472742515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A221FCF-5567-46EC-95AA-80CA082C4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3F0B-32EC-4BDE-BEB1-CC47732D61D0}" type="datetimeFigureOut">
              <a:rPr lang="pt-BR" smtClean="0"/>
              <a:t>17/09/2021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E1EB19C-BB31-4869-9BC5-CF44FB55B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AEF77E4-B729-4BA3-98AB-75EC87BE2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B82C0-B683-458C-88EE-15729E3F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45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DC5EE6-0E9B-4B7E-ADB6-60CA7F1CB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397DC6C-7088-4372-A96A-DF80FC7A9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3F0B-32EC-4BDE-BEB1-CC47732D61D0}" type="datetimeFigureOut">
              <a:rPr lang="pt-BR" smtClean="0"/>
              <a:t>17/09/2021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8653A64-5912-4797-9844-10EFA1700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9121345-0464-400A-9224-F0DB8E459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B82C0-B683-458C-88EE-15729E3F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532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414B976-275C-4174-A0D3-F405BB8F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3F0B-32EC-4BDE-BEB1-CC47732D61D0}" type="datetimeFigureOut">
              <a:rPr lang="pt-BR" smtClean="0"/>
              <a:t>17/09/2021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AB7B04B-31BE-460C-BAEE-79E6C6746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DD598D7-416C-443A-9AC3-E54D53605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B82C0-B683-458C-88EE-15729E3F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4062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064025-0AF2-4ED2-ABB5-913C51DC4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0446EB-9641-4F0D-A946-CB65968A2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1283E8-6693-4EEE-BD1C-6DE0ADEF7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5611925-4479-4327-AC39-97D2FDB69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3F0B-32EC-4BDE-BEB1-CC47732D61D0}" type="datetimeFigureOut">
              <a:rPr lang="pt-BR" smtClean="0"/>
              <a:t>17/09/2021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0376B62-EA51-4CEA-98B2-AD90E2D32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AE7E7BC-92FC-41CD-B909-C1E3A9FB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B82C0-B683-458C-88EE-15729E3F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1495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903016-9ACC-4A4E-8168-1B2B653CC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698A936-CB6F-4C01-AE89-C29CA433CF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29509DD-44FD-4A11-8750-99969F7D2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AC8A7E2-44E2-4D2F-904E-8587AC70A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83F0B-32EC-4BDE-BEB1-CC47732D61D0}" type="datetimeFigureOut">
              <a:rPr lang="pt-BR" smtClean="0"/>
              <a:t>17/09/2021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162078B-D5A0-4F4D-AF41-EF517BEF6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68AB47-DA9C-404E-BDBC-9D2835DB0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B82C0-B683-458C-88EE-15729E3F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88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C7ABB01-C4FC-4D71-B8AA-DCEF9A452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D64AE3C-CFA2-48CF-8D09-A88E6CE9F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B2D03C-70CE-4944-940C-4605255F2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83F0B-32EC-4BDE-BEB1-CC47732D61D0}" type="datetimeFigureOut">
              <a:rPr lang="pt-BR" smtClean="0"/>
              <a:t>17/09/2021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540AF1-E2E5-40BA-AACC-E7AB64553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81D01E-4969-428F-8A13-C7B01DB9A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B82C0-B683-458C-88EE-15729E3FC9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612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C42AE26-4443-410F-A314-26F9F7479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55" y="1630431"/>
            <a:ext cx="1971189" cy="263373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617593A-3B3C-4DA0-83FB-FBBA1464D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568" y="0"/>
            <a:ext cx="2303983" cy="1724387"/>
          </a:xfrm>
          <a:prstGeom prst="rect">
            <a:avLst/>
          </a:prstGeom>
        </p:spPr>
      </p:pic>
      <p:pic>
        <p:nvPicPr>
          <p:cNvPr id="3" name="Imagem 2" descr="Mesa com livros em cima&#10;&#10;Descrição gerada automaticamente com confiança média">
            <a:extLst>
              <a:ext uri="{FF2B5EF4-FFF2-40B4-BE49-F238E27FC236}">
                <a16:creationId xmlns:a16="http://schemas.microsoft.com/office/drawing/2014/main" id="{2E6B2CA5-8209-47C5-9E94-76A6C0E94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995" y="41732"/>
            <a:ext cx="3410056" cy="255754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B283E92-2060-463A-8E7E-BB88C044C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8110" y="4333634"/>
            <a:ext cx="1861974" cy="248263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0E07C7D-1431-483B-98FF-FC1AD108FB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9662" y="3901199"/>
            <a:ext cx="2186301" cy="291506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AC76A83-01A8-47BF-BF3A-F90309DC6E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21551"/>
            <a:ext cx="2946400" cy="22098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3B8B15D-A371-4D31-9246-A9AB35EF8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9661" y="2650723"/>
            <a:ext cx="2655717" cy="199178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9A8598E-134A-462D-AC85-2B0522B2B1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72" y="3974899"/>
            <a:ext cx="2781387" cy="208604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65E10BD-F8F2-4FF7-BCDE-70BC8C0E8F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6400" y="4264170"/>
            <a:ext cx="1861974" cy="246060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2EDBE3A-BBB5-4B2F-A761-A7B4FF6184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6409" y="0"/>
            <a:ext cx="2465591" cy="328745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DDB5E2B-50BC-4C02-B8C3-94FEE33827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49211" y="4861360"/>
            <a:ext cx="2693577" cy="189696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5994BB6-F790-4244-8D76-2F9F92CA4A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1512" y="2237752"/>
            <a:ext cx="3310176" cy="2482633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25D32C5-BB97-49C9-ACD6-A011EEECB5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1512" y="73090"/>
            <a:ext cx="1609892" cy="2146522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E30CB426-17EB-418A-9334-4CDE94B97E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78513" y="2295407"/>
            <a:ext cx="1645217" cy="219362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2CA6151-F135-4D2A-B9D3-6AB73148715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932" y="4931709"/>
            <a:ext cx="1659297" cy="1984391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83FABB6F-6DE9-4368-8061-1344381BF8C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92446" y="1929021"/>
            <a:ext cx="3361837" cy="214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523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Reviewer</dc:creator>
  <cp:lastModifiedBy>Reviewer</cp:lastModifiedBy>
  <cp:revision>1</cp:revision>
  <dcterms:created xsi:type="dcterms:W3CDTF">2021-09-17T12:45:38Z</dcterms:created>
  <dcterms:modified xsi:type="dcterms:W3CDTF">2021-09-17T14:16:19Z</dcterms:modified>
</cp:coreProperties>
</file>